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media/image2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0FC2D1-9697-4867-8747-07AEE78D6B6B}">
          <p14:sldIdLst>
            <p14:sldId id="262"/>
          </p14:sldIdLst>
        </p14:section>
        <p14:section name="Новые" id="{21D953F9-0F61-4D9A-BA06-8AB598EDA07C}">
          <p14:sldIdLst>
            <p14:sldId id="256"/>
            <p14:sldId id="265"/>
            <p14:sldId id="266"/>
            <p14:sldId id="267"/>
            <p14:sldId id="268"/>
            <p14:sldId id="269"/>
          </p14:sldIdLst>
        </p14:section>
        <p14:section name="Старые" id="{96438520-6865-4BE8-9541-EA304B21F57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CB"/>
    <a:srgbClr val="70AD47"/>
    <a:srgbClr val="CFD5EA"/>
    <a:srgbClr val="D5E3CF"/>
    <a:srgbClr val="00B051"/>
    <a:srgbClr val="F7DB04"/>
    <a:srgbClr val="FFFFFF"/>
    <a:srgbClr val="438D42"/>
    <a:srgbClr val="A8D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384CAD-9159-4E31-8F77-82EC09BCE12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1AFC0F-BC3E-4366-91FC-CBD7F6024065}">
      <dgm:prSet phldrT="[Текст]" custT="1"/>
      <dgm:spPr>
        <a:solidFill>
          <a:schemeClr val="accent6"/>
        </a:solidFill>
      </dgm:spPr>
      <dgm:t>
        <a:bodyPr/>
        <a:lstStyle/>
        <a:p>
          <a:pPr marL="0" algn="ctr" defTabSz="914400" rtl="0" eaLnBrk="1" latinLnBrk="0" hangingPunct="1">
            <a:lnSpc>
              <a:spcPct val="90000"/>
            </a:lnSpc>
            <a:spcBef>
              <a:spcPct val="0"/>
            </a:spcBef>
            <a:buNone/>
          </a:pPr>
          <a:r>
            <a:rPr lang="uk-UA" sz="3000" b="1" kern="1200" dirty="0">
              <a:ln w="28575">
                <a:noFill/>
              </a:ln>
              <a:solidFill>
                <a:srgbClr val="FFE9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rPr>
            <a:t>Як ми себе зарекомендували? </a:t>
          </a:r>
          <a:endParaRPr lang="ru-RU" sz="3000" b="1" kern="1200" dirty="0">
            <a:ln w="28575">
              <a:noFill/>
            </a:ln>
            <a:solidFill>
              <a:srgbClr val="FFE96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j-ea"/>
            <a:cs typeface="Calibri" panose="020F0502020204030204" pitchFamily="34" charset="0"/>
          </a:endParaRPr>
        </a:p>
      </dgm:t>
    </dgm:pt>
    <dgm:pt modelId="{85A4766C-59DD-4374-A75B-0AEFB32AEF20}" type="parTrans" cxnId="{1C3319DC-A2CA-46F9-8749-66023FB9D6FC}">
      <dgm:prSet/>
      <dgm:spPr/>
      <dgm:t>
        <a:bodyPr/>
        <a:lstStyle/>
        <a:p>
          <a:endParaRPr lang="ru-RU"/>
        </a:p>
      </dgm:t>
    </dgm:pt>
    <dgm:pt modelId="{90D71670-F2F3-4786-9221-F781815456E5}" type="sibTrans" cxnId="{1C3319DC-A2CA-46F9-8749-66023FB9D6FC}">
      <dgm:prSet/>
      <dgm:spPr/>
      <dgm:t>
        <a:bodyPr/>
        <a:lstStyle/>
        <a:p>
          <a:endParaRPr lang="ru-RU"/>
        </a:p>
      </dgm:t>
    </dgm:pt>
    <dgm:pt modelId="{BA4F23DB-2EFF-4977-B3C2-174B87672753}">
      <dgm:prSet phldrT="[Текст]" custT="1"/>
      <dgm:spPr>
        <a:solidFill>
          <a:schemeClr val="lt1">
            <a:hueOff val="0"/>
            <a:satOff val="0"/>
            <a:lumOff val="0"/>
            <a:alpha val="70000"/>
          </a:schemeClr>
        </a:solidFill>
        <a:ln w="76200">
          <a:solidFill>
            <a:srgbClr val="F7DB04"/>
          </a:solidFill>
        </a:ln>
      </dgm:spPr>
      <dgm:t>
        <a:bodyPr anchor="ctr"/>
        <a:lstStyle/>
        <a:p>
          <a:pPr marL="179388" indent="0" algn="l">
            <a:buFont typeface="Arial" panose="020B0604020202020204" pitchFamily="34" charset="0"/>
            <a:buNone/>
          </a:pPr>
          <a:endParaRPr lang="en-US" sz="600" dirty="0">
            <a:latin typeface="Calibri (Body)"/>
          </a:endParaRPr>
        </a:p>
      </dgm:t>
    </dgm:pt>
    <dgm:pt modelId="{A6EE0DEE-4474-47A9-8583-04B4F3E2768E}" type="parTrans" cxnId="{6A2A50AC-50CA-40EA-A79E-ECAAE85D9BA2}">
      <dgm:prSet/>
      <dgm:spPr>
        <a:ln w="76200">
          <a:solidFill>
            <a:srgbClr val="F7DB04"/>
          </a:solidFill>
        </a:ln>
      </dgm:spPr>
      <dgm:t>
        <a:bodyPr/>
        <a:lstStyle/>
        <a:p>
          <a:endParaRPr lang="ru-RU"/>
        </a:p>
      </dgm:t>
    </dgm:pt>
    <dgm:pt modelId="{6AE9C5D3-1CF3-4529-918A-7AC769A10AEC}" type="sibTrans" cxnId="{6A2A50AC-50CA-40EA-A79E-ECAAE85D9BA2}">
      <dgm:prSet/>
      <dgm:spPr/>
      <dgm:t>
        <a:bodyPr/>
        <a:lstStyle/>
        <a:p>
          <a:endParaRPr lang="ru-RU"/>
        </a:p>
      </dgm:t>
    </dgm:pt>
    <dgm:pt modelId="{96B7C31C-CFBE-487A-B241-EB7663CF81A0}">
      <dgm:prSet phldrT="[Текст]" custT="1"/>
      <dgm:spPr>
        <a:solidFill>
          <a:schemeClr val="accent6"/>
        </a:solidFill>
      </dgm:spPr>
      <dgm:t>
        <a:bodyPr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ln w="28575">
                <a:noFill/>
              </a:ln>
              <a:solidFill>
                <a:srgbClr val="FFE9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Яким чином?</a:t>
          </a:r>
          <a:endParaRPr lang="ru-RU" sz="3600" b="1" kern="1200" dirty="0">
            <a:ln w="28575">
              <a:noFill/>
            </a:ln>
            <a:solidFill>
              <a:srgbClr val="FFE96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3AA4D6BB-F1FC-46B8-A36A-98F8E67C70C1}" type="parTrans" cxnId="{4CB91BF5-97DA-4F05-8FCE-61E7699DB4F1}">
      <dgm:prSet/>
      <dgm:spPr/>
      <dgm:t>
        <a:bodyPr/>
        <a:lstStyle/>
        <a:p>
          <a:endParaRPr lang="ru-RU"/>
        </a:p>
      </dgm:t>
    </dgm:pt>
    <dgm:pt modelId="{BDA887EA-B67F-45C7-B546-8E9BD9AA6FFD}" type="sibTrans" cxnId="{4CB91BF5-97DA-4F05-8FCE-61E7699DB4F1}">
      <dgm:prSet/>
      <dgm:spPr/>
      <dgm:t>
        <a:bodyPr/>
        <a:lstStyle/>
        <a:p>
          <a:endParaRPr lang="ru-RU"/>
        </a:p>
      </dgm:t>
    </dgm:pt>
    <dgm:pt modelId="{D6605FC3-0029-4FFB-B1AF-17D1EC7A60CF}">
      <dgm:prSet phldrT="[Текст]" custT="1"/>
      <dgm:spPr>
        <a:solidFill>
          <a:schemeClr val="lt1">
            <a:hueOff val="0"/>
            <a:satOff val="0"/>
            <a:lumOff val="0"/>
            <a:alpha val="70000"/>
          </a:schemeClr>
        </a:solidFill>
        <a:ln w="76200">
          <a:solidFill>
            <a:srgbClr val="F7DB04"/>
          </a:solidFill>
        </a:ln>
      </dgm:spPr>
      <dgm:t>
        <a:bodyPr anchor="ctr"/>
        <a:lstStyle/>
        <a:p>
          <a:pPr algn="l" rtl="0"/>
          <a:endParaRPr lang="en-US" sz="200" b="0" i="0" u="none" dirty="0"/>
        </a:p>
      </dgm:t>
    </dgm:pt>
    <dgm:pt modelId="{E2F86B75-252E-47FD-AD48-AB528E23B172}" type="parTrans" cxnId="{F5878793-D024-4402-A3D6-BE89F61CFB81}">
      <dgm:prSet/>
      <dgm:spPr>
        <a:ln w="76200">
          <a:solidFill>
            <a:srgbClr val="F7DB04"/>
          </a:solidFill>
        </a:ln>
      </dgm:spPr>
      <dgm:t>
        <a:bodyPr/>
        <a:lstStyle/>
        <a:p>
          <a:endParaRPr lang="ru-RU"/>
        </a:p>
      </dgm:t>
    </dgm:pt>
    <dgm:pt modelId="{1BA98E8B-5ECA-46D9-B78F-F2C1A488CD44}" type="sibTrans" cxnId="{F5878793-D024-4402-A3D6-BE89F61CFB81}">
      <dgm:prSet/>
      <dgm:spPr/>
      <dgm:t>
        <a:bodyPr/>
        <a:lstStyle/>
        <a:p>
          <a:endParaRPr lang="ru-RU"/>
        </a:p>
      </dgm:t>
    </dgm:pt>
    <dgm:pt modelId="{6236B7FA-3296-4B9E-B676-34DE47CF1EED}">
      <dgm:prSet custT="1"/>
      <dgm:spPr/>
      <dgm:t>
        <a:bodyPr anchor="ctr"/>
        <a:lstStyle/>
        <a:p>
          <a:pPr marL="360363" indent="-360363">
            <a:buFontTx/>
            <a:buBlip>
              <a:blip xmlns:r="http://schemas.openxmlformats.org/officeDocument/2006/relationships" r:embed="rId1">
                <a:extLst>
                  <a:ext uri="{96DAC541-7B7A-43D3-8B79-37D633B846F1}">
                    <asvg:svgBlip xmlns="" xmlns:asvg="http://schemas.microsoft.com/office/drawing/2016/SVG/main" r:embed="rId2"/>
                  </a:ext>
                </a:extLst>
              </a:blip>
            </a:buBlip>
          </a:pPr>
          <a:r>
            <a:rPr lang="ru-RU" sz="2800" dirty="0">
              <a:solidFill>
                <a:srgbClr val="000000"/>
              </a:solidFill>
              <a:latin typeface="Calibri (Body)"/>
            </a:rPr>
            <a:t>Рупор </a:t>
          </a:r>
          <a:r>
            <a:rPr lang="ru-RU" sz="2800" dirty="0" err="1">
              <a:solidFill>
                <a:srgbClr val="000000"/>
              </a:solidFill>
              <a:latin typeface="Calibri (Body)"/>
            </a:rPr>
            <a:t>позиції</a:t>
          </a:r>
          <a:r>
            <a:rPr lang="ru-RU" sz="2800" dirty="0">
              <a:solidFill>
                <a:srgbClr val="000000"/>
              </a:solidFill>
              <a:latin typeface="Calibri (Body)"/>
            </a:rPr>
            <a:t> </a:t>
          </a:r>
          <a:r>
            <a:rPr lang="ru-RU" sz="2800" dirty="0" err="1">
              <a:solidFill>
                <a:srgbClr val="000000"/>
              </a:solidFill>
              <a:latin typeface="Calibri (Body)"/>
            </a:rPr>
            <a:t>більшості</a:t>
          </a:r>
          <a:r>
            <a:rPr lang="ru-RU" sz="2800" dirty="0">
              <a:solidFill>
                <a:srgbClr val="000000"/>
              </a:solidFill>
              <a:latin typeface="Calibri (Body)"/>
            </a:rPr>
            <a:t>.</a:t>
          </a:r>
          <a:endParaRPr lang="uk-UA" sz="2800" dirty="0"/>
        </a:p>
      </dgm:t>
    </dgm:pt>
    <dgm:pt modelId="{452BCC59-21C5-4593-919F-6BE2F03BDF14}" type="parTrans" cxnId="{CF83A515-9EA6-4579-A2F0-876941A7C22F}">
      <dgm:prSet/>
      <dgm:spPr/>
      <dgm:t>
        <a:bodyPr/>
        <a:lstStyle/>
        <a:p>
          <a:endParaRPr lang="uk-UA"/>
        </a:p>
      </dgm:t>
    </dgm:pt>
    <dgm:pt modelId="{2B42D009-77AE-4285-9DD4-37D54326EF33}" type="sibTrans" cxnId="{CF83A515-9EA6-4579-A2F0-876941A7C22F}">
      <dgm:prSet/>
      <dgm:spPr/>
      <dgm:t>
        <a:bodyPr/>
        <a:lstStyle/>
        <a:p>
          <a:endParaRPr lang="uk-UA"/>
        </a:p>
      </dgm:t>
    </dgm:pt>
    <dgm:pt modelId="{D945D46C-1C3C-45D8-97E7-06C50B81727E}">
      <dgm:prSet custT="1"/>
      <dgm:spPr/>
      <dgm:t>
        <a:bodyPr anchor="ctr"/>
        <a:lstStyle/>
        <a:p>
          <a:pPr marL="360363" indent="-360363">
            <a:buFontTx/>
            <a:buBlip>
              <a:blip xmlns:r="http://schemas.openxmlformats.org/officeDocument/2006/relationships" r:embed="rId1">
                <a:extLst>
                  <a:ext uri="{96DAC541-7B7A-43D3-8B79-37D633B846F1}">
                    <asvg:svgBlip xmlns="" xmlns:asvg="http://schemas.microsoft.com/office/drawing/2016/SVG/main" r:embed="rId2"/>
                  </a:ext>
                </a:extLst>
              </a:blip>
            </a:buBlip>
          </a:pPr>
          <a:r>
            <a:rPr lang="ru-RU" sz="2800" dirty="0" err="1">
              <a:solidFill>
                <a:srgbClr val="000000"/>
              </a:solidFill>
              <a:latin typeface="Calibri (Body)"/>
            </a:rPr>
            <a:t>Експерт</a:t>
          </a:r>
          <a:r>
            <a:rPr lang="ru-RU" sz="2800" dirty="0">
              <a:solidFill>
                <a:srgbClr val="000000"/>
              </a:solidFill>
              <a:latin typeface="Calibri (Body)"/>
            </a:rPr>
            <a:t> </a:t>
          </a:r>
          <a:r>
            <a:rPr lang="ru-RU" sz="2800" dirty="0" err="1">
              <a:solidFill>
                <a:srgbClr val="000000"/>
              </a:solidFill>
              <a:latin typeface="Calibri (Body)"/>
            </a:rPr>
            <a:t>галузі</a:t>
          </a:r>
          <a:r>
            <a:rPr lang="ru-RU" sz="2800" dirty="0">
              <a:solidFill>
                <a:srgbClr val="000000"/>
              </a:solidFill>
              <a:latin typeface="Calibri (Body)"/>
            </a:rPr>
            <a:t>.</a:t>
          </a:r>
          <a:endParaRPr lang="uk-UA" sz="2800" dirty="0"/>
        </a:p>
      </dgm:t>
    </dgm:pt>
    <dgm:pt modelId="{C86C4611-6155-4370-9483-C60E655148B4}" type="parTrans" cxnId="{2CD6B8E4-C806-4ED5-9479-C1318A20F10A}">
      <dgm:prSet/>
      <dgm:spPr/>
      <dgm:t>
        <a:bodyPr/>
        <a:lstStyle/>
        <a:p>
          <a:endParaRPr lang="uk-UA"/>
        </a:p>
      </dgm:t>
    </dgm:pt>
    <dgm:pt modelId="{D2514CB8-B52C-47D0-853F-2D036EAB8D31}" type="sibTrans" cxnId="{2CD6B8E4-C806-4ED5-9479-C1318A20F10A}">
      <dgm:prSet/>
      <dgm:spPr/>
      <dgm:t>
        <a:bodyPr/>
        <a:lstStyle/>
        <a:p>
          <a:endParaRPr lang="uk-UA"/>
        </a:p>
      </dgm:t>
    </dgm:pt>
    <dgm:pt modelId="{1A667FBC-212A-4E4B-B344-CA04CB9E527D}">
      <dgm:prSet custT="1"/>
      <dgm:spPr/>
      <dgm:t>
        <a:bodyPr anchor="ctr"/>
        <a:lstStyle/>
        <a:p>
          <a:pPr marL="360363" indent="-360363">
            <a:buFontTx/>
            <a:buBlip>
              <a:blip xmlns:r="http://schemas.openxmlformats.org/officeDocument/2006/relationships" r:embed="rId1">
                <a:extLst>
                  <a:ext uri="{96DAC541-7B7A-43D3-8B79-37D633B846F1}">
                    <asvg:svgBlip xmlns="" xmlns:asvg="http://schemas.microsoft.com/office/drawing/2016/SVG/main" r:embed="rId2"/>
                  </a:ext>
                </a:extLst>
              </a:blip>
            </a:buBlip>
          </a:pPr>
          <a:r>
            <a:rPr lang="ru-RU" sz="2800" dirty="0" err="1">
              <a:solidFill>
                <a:srgbClr val="000000"/>
              </a:solidFill>
              <a:latin typeface="Calibri (Body)"/>
            </a:rPr>
            <a:t>Успішний</a:t>
          </a:r>
          <a:r>
            <a:rPr lang="ru-RU" sz="2800" dirty="0">
              <a:solidFill>
                <a:srgbClr val="000000"/>
              </a:solidFill>
              <a:latin typeface="Calibri (Body)"/>
            </a:rPr>
            <a:t> </a:t>
          </a:r>
          <a:r>
            <a:rPr lang="ru-RU" sz="2800" dirty="0" err="1">
              <a:solidFill>
                <a:srgbClr val="000000"/>
              </a:solidFill>
              <a:latin typeface="Calibri (Body)"/>
            </a:rPr>
            <a:t>впізнаваний</a:t>
          </a:r>
          <a:r>
            <a:rPr lang="ru-RU" sz="2800" dirty="0">
              <a:solidFill>
                <a:srgbClr val="000000"/>
              </a:solidFill>
              <a:latin typeface="Calibri (Body)"/>
            </a:rPr>
            <a:t> бренд.</a:t>
          </a:r>
          <a:endParaRPr lang="uk-UA" sz="2800" dirty="0"/>
        </a:p>
      </dgm:t>
    </dgm:pt>
    <dgm:pt modelId="{7F8877C4-9B20-44A7-A18D-B4D0E902E066}" type="parTrans" cxnId="{8E98E7EC-E360-4126-AEDE-9697DE8ED77A}">
      <dgm:prSet/>
      <dgm:spPr/>
      <dgm:t>
        <a:bodyPr/>
        <a:lstStyle/>
        <a:p>
          <a:endParaRPr lang="uk-UA"/>
        </a:p>
      </dgm:t>
    </dgm:pt>
    <dgm:pt modelId="{78916F86-25AC-4B34-9F12-B0A55C9E268F}" type="sibTrans" cxnId="{8E98E7EC-E360-4126-AEDE-9697DE8ED77A}">
      <dgm:prSet/>
      <dgm:spPr/>
      <dgm:t>
        <a:bodyPr/>
        <a:lstStyle/>
        <a:p>
          <a:endParaRPr lang="uk-UA"/>
        </a:p>
      </dgm:t>
    </dgm:pt>
    <dgm:pt modelId="{0A7D7EAA-714C-4E5D-9C0C-BACD9E1F20A3}">
      <dgm:prSet custT="1"/>
      <dgm:spPr/>
      <dgm:t>
        <a:bodyPr anchor="ctr"/>
        <a:lstStyle/>
        <a:p>
          <a:pPr marL="360363" indent="-360363">
            <a:buFontTx/>
            <a:buBlip>
              <a:blip xmlns:r="http://schemas.openxmlformats.org/officeDocument/2006/relationships" r:embed="rId1">
                <a:extLst>
                  <a:ext uri="{96DAC541-7B7A-43D3-8B79-37D633B846F1}">
                    <asvg:svgBlip xmlns="" xmlns:asvg="http://schemas.microsoft.com/office/drawing/2016/SVG/main" r:embed="rId2"/>
                  </a:ext>
                </a:extLst>
              </a:blip>
            </a:buBlip>
          </a:pPr>
          <a:r>
            <a:rPr lang="ru-RU" sz="2800" dirty="0" err="1">
              <a:solidFill>
                <a:srgbClr val="000000"/>
              </a:solidFill>
              <a:latin typeface="Calibri (Body)"/>
            </a:rPr>
            <a:t>Ефективний</a:t>
          </a:r>
          <a:r>
            <a:rPr lang="ru-RU" sz="2800" dirty="0">
              <a:solidFill>
                <a:srgbClr val="000000"/>
              </a:solidFill>
              <a:latin typeface="Calibri (Body)"/>
            </a:rPr>
            <a:t> </a:t>
          </a:r>
          <a:r>
            <a:rPr lang="ru-RU" sz="2800" dirty="0" err="1">
              <a:solidFill>
                <a:srgbClr val="000000"/>
              </a:solidFill>
              <a:latin typeface="Calibri (Body)"/>
            </a:rPr>
            <a:t>лобіст</a:t>
          </a:r>
          <a:r>
            <a:rPr lang="ru-RU" sz="2800" dirty="0">
              <a:solidFill>
                <a:srgbClr val="000000"/>
              </a:solidFill>
              <a:latin typeface="Calibri (Body)"/>
            </a:rPr>
            <a:t>.</a:t>
          </a:r>
          <a:endParaRPr lang="uk-UA" sz="2800" dirty="0"/>
        </a:p>
      </dgm:t>
    </dgm:pt>
    <dgm:pt modelId="{BF6B49D8-8BEE-4371-ADE4-5FDCBC9E9C1F}" type="sibTrans" cxnId="{B4B4B9BD-BCD7-4F23-8789-9F739103D7E6}">
      <dgm:prSet/>
      <dgm:spPr/>
      <dgm:t>
        <a:bodyPr/>
        <a:lstStyle/>
        <a:p>
          <a:endParaRPr lang="uk-UA"/>
        </a:p>
      </dgm:t>
    </dgm:pt>
    <dgm:pt modelId="{AB09070B-634E-4C15-8EAF-E79F98D1C26B}" type="parTrans" cxnId="{B4B4B9BD-BCD7-4F23-8789-9F739103D7E6}">
      <dgm:prSet/>
      <dgm:spPr/>
      <dgm:t>
        <a:bodyPr/>
        <a:lstStyle/>
        <a:p>
          <a:endParaRPr lang="uk-UA"/>
        </a:p>
      </dgm:t>
    </dgm:pt>
    <dgm:pt modelId="{2D7B2677-2A10-48E2-9B4C-0784F48C4025}">
      <dgm:prSet custT="1"/>
      <dgm:spPr/>
      <dgm:t>
        <a:bodyPr anchor="ctr"/>
        <a:lstStyle/>
        <a:p>
          <a:r>
            <a:rPr lang="ru-RU" sz="2400" b="0" i="0" u="none" dirty="0"/>
            <a:t>Активна </a:t>
          </a:r>
          <a:r>
            <a:rPr lang="ru-RU" sz="2400" b="0" i="0" u="none" dirty="0" err="1"/>
            <a:t>співпраця</a:t>
          </a:r>
          <a:r>
            <a:rPr lang="ru-RU" sz="2400" b="0" i="0" u="none" dirty="0"/>
            <a:t> </a:t>
          </a:r>
          <a:r>
            <a:rPr lang="ru-RU" sz="2400" b="0" i="0" u="none" dirty="0" err="1"/>
            <a:t>зі</a:t>
          </a:r>
          <a:r>
            <a:rPr lang="ru-RU" sz="2400" b="0" i="0" u="none" dirty="0"/>
            <a:t> ЗМІ.</a:t>
          </a:r>
        </a:p>
      </dgm:t>
    </dgm:pt>
    <dgm:pt modelId="{17208ADD-6D38-436D-834A-0BF3D7E7A99B}" type="parTrans" cxnId="{0114BAA7-FD9B-4306-B415-5EDE21DCB828}">
      <dgm:prSet/>
      <dgm:spPr/>
      <dgm:t>
        <a:bodyPr/>
        <a:lstStyle/>
        <a:p>
          <a:endParaRPr lang="uk-UA"/>
        </a:p>
      </dgm:t>
    </dgm:pt>
    <dgm:pt modelId="{446F6EFC-7797-4A54-866A-92527AE49638}" type="sibTrans" cxnId="{0114BAA7-FD9B-4306-B415-5EDE21DCB828}">
      <dgm:prSet/>
      <dgm:spPr/>
      <dgm:t>
        <a:bodyPr/>
        <a:lstStyle/>
        <a:p>
          <a:endParaRPr lang="uk-UA"/>
        </a:p>
      </dgm:t>
    </dgm:pt>
    <dgm:pt modelId="{652DE906-ED30-462D-8695-3C172696914E}">
      <dgm:prSet custT="1"/>
      <dgm:spPr/>
      <dgm:t>
        <a:bodyPr anchor="ctr"/>
        <a:lstStyle/>
        <a:p>
          <a:r>
            <a:rPr lang="ru-RU" sz="2400" b="0" i="0" u="none" dirty="0" err="1"/>
            <a:t>Результативне</a:t>
          </a:r>
          <a:r>
            <a:rPr lang="ru-RU" sz="2400" b="0" i="0" u="none" dirty="0"/>
            <a:t> партнерство з </a:t>
          </a:r>
          <a:r>
            <a:rPr lang="ru-RU" sz="2400" b="0" i="0" u="none" dirty="0" err="1"/>
            <a:t>громадськістю</a:t>
          </a:r>
          <a:r>
            <a:rPr lang="ru-RU" sz="2400" b="0" i="0" u="none" dirty="0"/>
            <a:t>.</a:t>
          </a:r>
        </a:p>
      </dgm:t>
    </dgm:pt>
    <dgm:pt modelId="{DAD70577-A5EC-441E-B245-88E7287D1953}" type="parTrans" cxnId="{455D8051-F2BD-4D3F-B1BE-D8E0F2BA3FCC}">
      <dgm:prSet/>
      <dgm:spPr/>
      <dgm:t>
        <a:bodyPr/>
        <a:lstStyle/>
        <a:p>
          <a:endParaRPr lang="uk-UA"/>
        </a:p>
      </dgm:t>
    </dgm:pt>
    <dgm:pt modelId="{1B9D7A6D-7E44-450C-B7D2-37FC4145BBC7}" type="sibTrans" cxnId="{455D8051-F2BD-4D3F-B1BE-D8E0F2BA3FCC}">
      <dgm:prSet/>
      <dgm:spPr/>
      <dgm:t>
        <a:bodyPr/>
        <a:lstStyle/>
        <a:p>
          <a:endParaRPr lang="uk-UA"/>
        </a:p>
      </dgm:t>
    </dgm:pt>
    <dgm:pt modelId="{637072FA-5474-4AA5-83F9-AF1E77902DAD}">
      <dgm:prSet custT="1"/>
      <dgm:spPr/>
      <dgm:t>
        <a:bodyPr anchor="ctr"/>
        <a:lstStyle/>
        <a:p>
          <a:r>
            <a:rPr lang="ru-RU" sz="2400" b="0" i="0" u="none" dirty="0" err="1"/>
            <a:t>Плідна</a:t>
          </a:r>
          <a:r>
            <a:rPr lang="ru-RU" sz="2400" b="0" i="0" u="none" dirty="0"/>
            <a:t> </a:t>
          </a:r>
          <a:r>
            <a:rPr lang="ru-RU" sz="2400" b="0" i="0" u="none" dirty="0" err="1"/>
            <a:t>співпраця</a:t>
          </a:r>
          <a:r>
            <a:rPr lang="ru-RU" sz="2400" b="0" i="0" u="none" dirty="0"/>
            <a:t> з </a:t>
          </a:r>
          <a:r>
            <a:rPr lang="ru-RU" sz="2400" b="0" i="0" u="none" dirty="0" err="1"/>
            <a:t>міжнародними</a:t>
          </a:r>
          <a:r>
            <a:rPr lang="ru-RU" sz="2400" b="0" i="0" u="none" dirty="0"/>
            <a:t> </a:t>
          </a:r>
          <a:r>
            <a:rPr lang="ru-RU" sz="2400" b="0" i="0" u="none" dirty="0" err="1"/>
            <a:t>організаціями</a:t>
          </a:r>
          <a:r>
            <a:rPr lang="ru-RU" sz="2400" b="0" i="0" u="none" dirty="0"/>
            <a:t>.</a:t>
          </a:r>
        </a:p>
      </dgm:t>
    </dgm:pt>
    <dgm:pt modelId="{A6603727-B6E1-46F7-95DF-ADA974AA76D0}" type="parTrans" cxnId="{852B291F-CB1D-4211-A1BC-7DD02632828D}">
      <dgm:prSet/>
      <dgm:spPr/>
      <dgm:t>
        <a:bodyPr/>
        <a:lstStyle/>
        <a:p>
          <a:endParaRPr lang="uk-UA"/>
        </a:p>
      </dgm:t>
    </dgm:pt>
    <dgm:pt modelId="{E1D04A3E-0789-4EC5-9AAA-8C0EEA8B10DB}" type="sibTrans" cxnId="{852B291F-CB1D-4211-A1BC-7DD02632828D}">
      <dgm:prSet/>
      <dgm:spPr/>
      <dgm:t>
        <a:bodyPr/>
        <a:lstStyle/>
        <a:p>
          <a:endParaRPr lang="uk-UA"/>
        </a:p>
      </dgm:t>
    </dgm:pt>
    <dgm:pt modelId="{B950433E-4F5E-4C78-B78A-EC77F170338D}">
      <dgm:prSet custT="1"/>
      <dgm:spPr/>
      <dgm:t>
        <a:bodyPr anchor="ctr"/>
        <a:lstStyle/>
        <a:p>
          <a:r>
            <a:rPr lang="ru-RU" sz="2400" b="0" i="0" u="none" dirty="0"/>
            <a:t>Продуктивна робота </a:t>
          </a:r>
          <a:r>
            <a:rPr lang="ru-RU" sz="2400" b="0" i="0" u="none" dirty="0" err="1"/>
            <a:t>із</a:t>
          </a:r>
          <a:r>
            <a:rPr lang="ru-RU" sz="2400" b="0" i="0" u="none" dirty="0"/>
            <a:t> </a:t>
          </a:r>
          <a:r>
            <a:rPr lang="ru-RU" sz="2400" b="0" i="0" u="none" dirty="0" err="1"/>
            <a:t>законодавцями</a:t>
          </a:r>
          <a:r>
            <a:rPr lang="ru-RU" sz="2400" b="0" i="0" u="none" dirty="0"/>
            <a:t>.</a:t>
          </a:r>
        </a:p>
      </dgm:t>
    </dgm:pt>
    <dgm:pt modelId="{01617BBC-746A-4DF7-A8E7-F238A2420EFD}" type="parTrans" cxnId="{CF4DFDB6-6E01-4CC1-8F6F-F95D3F8A4DF8}">
      <dgm:prSet/>
      <dgm:spPr/>
      <dgm:t>
        <a:bodyPr/>
        <a:lstStyle/>
        <a:p>
          <a:endParaRPr lang="uk-UA"/>
        </a:p>
      </dgm:t>
    </dgm:pt>
    <dgm:pt modelId="{2235FB18-16C5-4588-8E8B-9DAB731AA5BD}" type="sibTrans" cxnId="{CF4DFDB6-6E01-4CC1-8F6F-F95D3F8A4DF8}">
      <dgm:prSet/>
      <dgm:spPr/>
      <dgm:t>
        <a:bodyPr/>
        <a:lstStyle/>
        <a:p>
          <a:endParaRPr lang="uk-UA"/>
        </a:p>
      </dgm:t>
    </dgm:pt>
    <dgm:pt modelId="{26AB6164-6AE5-4C96-ADB9-41E843774E7B}">
      <dgm:prSet custT="1"/>
      <dgm:spPr/>
      <dgm:t>
        <a:bodyPr anchor="ctr"/>
        <a:lstStyle/>
        <a:p>
          <a:r>
            <a:rPr lang="ru-RU" sz="2400" b="0" i="0" u="none" dirty="0" err="1"/>
            <a:t>Якісна</a:t>
          </a:r>
          <a:r>
            <a:rPr lang="ru-RU" sz="2400" b="0" i="0" u="none" dirty="0"/>
            <a:t> участь в </a:t>
          </a:r>
          <a:r>
            <a:rPr lang="ru-RU" sz="2400" b="0" i="0" u="none" dirty="0" err="1"/>
            <a:t>профільних</a:t>
          </a:r>
          <a:r>
            <a:rPr lang="ru-RU" sz="2400" b="0" i="0" u="none" dirty="0"/>
            <a:t> </a:t>
          </a:r>
          <a:r>
            <a:rPr lang="ru-RU" sz="2400" b="0" i="0" u="none" dirty="0" err="1"/>
            <a:t>публічних</a:t>
          </a:r>
          <a:r>
            <a:rPr lang="ru-RU" sz="2400" b="0" i="0" u="none" dirty="0"/>
            <a:t> заходах.</a:t>
          </a:r>
        </a:p>
      </dgm:t>
    </dgm:pt>
    <dgm:pt modelId="{94ED7DA7-0E64-45E7-8BAD-DDBBF1DF6DE8}" type="parTrans" cxnId="{97BAA29E-246D-4334-B82F-3096B2A21399}">
      <dgm:prSet/>
      <dgm:spPr/>
      <dgm:t>
        <a:bodyPr/>
        <a:lstStyle/>
        <a:p>
          <a:endParaRPr lang="uk-UA"/>
        </a:p>
      </dgm:t>
    </dgm:pt>
    <dgm:pt modelId="{8A7DDA2C-E3B4-4633-976F-65608DCD884C}" type="sibTrans" cxnId="{97BAA29E-246D-4334-B82F-3096B2A21399}">
      <dgm:prSet/>
      <dgm:spPr/>
      <dgm:t>
        <a:bodyPr/>
        <a:lstStyle/>
        <a:p>
          <a:endParaRPr lang="uk-UA"/>
        </a:p>
      </dgm:t>
    </dgm:pt>
    <dgm:pt modelId="{7D1B2907-CC7A-45CB-A749-C817A8A52E3E}">
      <dgm:prSet custT="1"/>
      <dgm:spPr/>
      <dgm:t>
        <a:bodyPr anchor="ctr"/>
        <a:lstStyle/>
        <a:p>
          <a:r>
            <a:rPr lang="ru-RU" sz="2400" b="0" i="0" u="none" dirty="0" err="1"/>
            <a:t>Ефективна</a:t>
          </a:r>
          <a:r>
            <a:rPr lang="ru-RU" sz="2400" b="0" i="0" u="none" dirty="0"/>
            <a:t> робота з </a:t>
          </a:r>
          <a:r>
            <a:rPr lang="ru-RU" sz="2400" b="0" i="0" u="none" dirty="0" err="1"/>
            <a:t>держорганами</a:t>
          </a:r>
          <a:r>
            <a:rPr lang="ru-RU" sz="2400" b="0" i="0" u="none" dirty="0"/>
            <a:t> та </a:t>
          </a:r>
          <a:r>
            <a:rPr lang="ru-RU" sz="2400" b="0" i="0" u="none" dirty="0" err="1"/>
            <a:t>держкомпаніями</a:t>
          </a:r>
          <a:r>
            <a:rPr lang="ru-RU" sz="2400" b="0" i="0" u="none" dirty="0"/>
            <a:t>.</a:t>
          </a:r>
          <a:r>
            <a:rPr lang="en-US" sz="2400" b="0" i="0" u="none" dirty="0"/>
            <a:t> </a:t>
          </a:r>
          <a:endParaRPr lang="ru-RU" sz="2400" dirty="0"/>
        </a:p>
      </dgm:t>
    </dgm:pt>
    <dgm:pt modelId="{6B0FBB71-B843-40F0-BA20-EFE07700DF9B}" type="parTrans" cxnId="{EDBAE51E-7039-456B-8A4E-C078AB8166CD}">
      <dgm:prSet/>
      <dgm:spPr/>
      <dgm:t>
        <a:bodyPr/>
        <a:lstStyle/>
        <a:p>
          <a:endParaRPr lang="uk-UA"/>
        </a:p>
      </dgm:t>
    </dgm:pt>
    <dgm:pt modelId="{426066E6-869F-405C-A8FD-59E6E0653BCC}" type="sibTrans" cxnId="{EDBAE51E-7039-456B-8A4E-C078AB8166CD}">
      <dgm:prSet/>
      <dgm:spPr/>
      <dgm:t>
        <a:bodyPr/>
        <a:lstStyle/>
        <a:p>
          <a:endParaRPr lang="uk-UA"/>
        </a:p>
      </dgm:t>
    </dgm:pt>
    <dgm:pt modelId="{E8CFE036-F2B7-4CA0-A662-270B4AADC2BB}">
      <dgm:prSet custT="1"/>
      <dgm:spPr/>
      <dgm:t>
        <a:bodyPr anchor="ctr"/>
        <a:lstStyle/>
        <a:p>
          <a:r>
            <a:rPr lang="ru-RU" sz="2400" b="0" i="0" u="none" dirty="0" err="1"/>
            <a:t>Постійна</a:t>
          </a:r>
          <a:r>
            <a:rPr lang="ru-RU" sz="2400" b="0" i="0" u="none" dirty="0"/>
            <a:t> </a:t>
          </a:r>
          <a:r>
            <a:rPr lang="ru-RU" sz="2400" b="0" i="0" u="none" dirty="0" err="1"/>
            <a:t>комунікації</a:t>
          </a:r>
          <a:r>
            <a:rPr lang="ru-RU" sz="2400" b="0" i="0" u="none" dirty="0"/>
            <a:t> з членами УЗА.</a:t>
          </a:r>
          <a:endParaRPr lang="uk-UA" sz="2400" dirty="0"/>
        </a:p>
      </dgm:t>
    </dgm:pt>
    <dgm:pt modelId="{D2D553C2-78E8-478B-88BC-92D4E8D66F7D}" type="sibTrans" cxnId="{625D8A19-8833-4944-A78B-7EBB93864921}">
      <dgm:prSet/>
      <dgm:spPr/>
      <dgm:t>
        <a:bodyPr/>
        <a:lstStyle/>
        <a:p>
          <a:endParaRPr lang="uk-UA"/>
        </a:p>
      </dgm:t>
    </dgm:pt>
    <dgm:pt modelId="{43D208C1-9970-4709-83B1-69ECF6E35748}" type="parTrans" cxnId="{625D8A19-8833-4944-A78B-7EBB93864921}">
      <dgm:prSet/>
      <dgm:spPr/>
      <dgm:t>
        <a:bodyPr/>
        <a:lstStyle/>
        <a:p>
          <a:endParaRPr lang="uk-UA"/>
        </a:p>
      </dgm:t>
    </dgm:pt>
    <dgm:pt modelId="{58D9F127-3369-43DF-ABA6-ED54AAFF67CE}" type="pres">
      <dgm:prSet presAssocID="{4D384CAD-9159-4E31-8F77-82EC09BCE1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F45AB94-4AE2-4EEA-B096-B366E656E8AD}" type="pres">
      <dgm:prSet presAssocID="{931AFC0F-BC3E-4366-91FC-CBD7F6024065}" presName="root" presStyleCnt="0"/>
      <dgm:spPr/>
    </dgm:pt>
    <dgm:pt modelId="{4C6F10CA-44C5-4DF6-B3D4-00974E4C65EB}" type="pres">
      <dgm:prSet presAssocID="{931AFC0F-BC3E-4366-91FC-CBD7F6024065}" presName="rootComposite" presStyleCnt="0"/>
      <dgm:spPr/>
    </dgm:pt>
    <dgm:pt modelId="{DDF6D3F7-5C9B-4196-9602-64C697147BAE}" type="pres">
      <dgm:prSet presAssocID="{931AFC0F-BC3E-4366-91FC-CBD7F6024065}" presName="rootText" presStyleLbl="node1" presStyleIdx="0" presStyleCnt="2" custScaleX="78094" custScaleY="57357" custLinFactNeighborX="-2828" custLinFactNeighborY="-8648"/>
      <dgm:spPr/>
      <dgm:t>
        <a:bodyPr/>
        <a:lstStyle/>
        <a:p>
          <a:endParaRPr lang="uk-UA"/>
        </a:p>
      </dgm:t>
    </dgm:pt>
    <dgm:pt modelId="{D7F670A1-C47B-40A5-8D46-5B6A589346EA}" type="pres">
      <dgm:prSet presAssocID="{931AFC0F-BC3E-4366-91FC-CBD7F6024065}" presName="rootConnector" presStyleLbl="node1" presStyleIdx="0" presStyleCnt="2"/>
      <dgm:spPr/>
      <dgm:t>
        <a:bodyPr/>
        <a:lstStyle/>
        <a:p>
          <a:endParaRPr lang="uk-UA"/>
        </a:p>
      </dgm:t>
    </dgm:pt>
    <dgm:pt modelId="{A1E8A210-DCDD-442B-84EA-08F2BEA9C04F}" type="pres">
      <dgm:prSet presAssocID="{931AFC0F-BC3E-4366-91FC-CBD7F6024065}" presName="childShape" presStyleCnt="0"/>
      <dgm:spPr/>
    </dgm:pt>
    <dgm:pt modelId="{87FA76CA-A910-418A-99D5-55E1D6F597CC}" type="pres">
      <dgm:prSet presAssocID="{A6EE0DEE-4474-47A9-8583-04B4F3E2768E}" presName="Name13" presStyleLbl="parChTrans1D2" presStyleIdx="0" presStyleCnt="2"/>
      <dgm:spPr/>
      <dgm:t>
        <a:bodyPr/>
        <a:lstStyle/>
        <a:p>
          <a:endParaRPr lang="uk-UA"/>
        </a:p>
      </dgm:t>
    </dgm:pt>
    <dgm:pt modelId="{D4304FC4-DF66-4A0E-95E5-617C852B1445}" type="pres">
      <dgm:prSet presAssocID="{BA4F23DB-2EFF-4977-B3C2-174B87672753}" presName="childText" presStyleLbl="bgAcc1" presStyleIdx="0" presStyleCnt="2" custScaleX="103578" custScaleY="157165" custLinFactNeighborX="-4835" custLinFactNeighborY="79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8534E7-1C15-4378-8DD7-3580C122E68F}" type="pres">
      <dgm:prSet presAssocID="{96B7C31C-CFBE-487A-B241-EB7663CF81A0}" presName="root" presStyleCnt="0"/>
      <dgm:spPr/>
    </dgm:pt>
    <dgm:pt modelId="{4231FDC4-6C17-4918-A8AB-566DC202F88E}" type="pres">
      <dgm:prSet presAssocID="{96B7C31C-CFBE-487A-B241-EB7663CF81A0}" presName="rootComposite" presStyleCnt="0"/>
      <dgm:spPr/>
    </dgm:pt>
    <dgm:pt modelId="{B098898D-FA76-495B-BA0E-A30297C72B5F}" type="pres">
      <dgm:prSet presAssocID="{96B7C31C-CFBE-487A-B241-EB7663CF81A0}" presName="rootText" presStyleLbl="node1" presStyleIdx="1" presStyleCnt="2" custScaleX="58666" custScaleY="43138" custLinFactNeighborX="-6844" custLinFactNeighborY="-4253"/>
      <dgm:spPr/>
      <dgm:t>
        <a:bodyPr/>
        <a:lstStyle/>
        <a:p>
          <a:endParaRPr lang="uk-UA"/>
        </a:p>
      </dgm:t>
    </dgm:pt>
    <dgm:pt modelId="{62DB24EA-6716-4C46-8A90-14EFA9B7F83D}" type="pres">
      <dgm:prSet presAssocID="{96B7C31C-CFBE-487A-B241-EB7663CF81A0}" presName="rootConnector" presStyleLbl="node1" presStyleIdx="1" presStyleCnt="2"/>
      <dgm:spPr/>
      <dgm:t>
        <a:bodyPr/>
        <a:lstStyle/>
        <a:p>
          <a:endParaRPr lang="uk-UA"/>
        </a:p>
      </dgm:t>
    </dgm:pt>
    <dgm:pt modelId="{607EC7A2-83E8-48D9-9B33-8FC7D475FB24}" type="pres">
      <dgm:prSet presAssocID="{96B7C31C-CFBE-487A-B241-EB7663CF81A0}" presName="childShape" presStyleCnt="0"/>
      <dgm:spPr/>
    </dgm:pt>
    <dgm:pt modelId="{7AE9DBCA-39E2-44FB-9467-0644A272D899}" type="pres">
      <dgm:prSet presAssocID="{E2F86B75-252E-47FD-AD48-AB528E23B172}" presName="Name13" presStyleLbl="parChTrans1D2" presStyleIdx="1" presStyleCnt="2"/>
      <dgm:spPr/>
      <dgm:t>
        <a:bodyPr/>
        <a:lstStyle/>
        <a:p>
          <a:endParaRPr lang="uk-UA"/>
        </a:p>
      </dgm:t>
    </dgm:pt>
    <dgm:pt modelId="{FEDAFE9B-F714-42B6-A462-F90CEC97CA2D}" type="pres">
      <dgm:prSet presAssocID="{D6605FC3-0029-4FFB-B1AF-17D1EC7A60CF}" presName="childText" presStyleLbl="bgAcc1" presStyleIdx="1" presStyleCnt="2" custScaleX="163742" custScaleY="196948" custLinFactNeighborX="-10738" custLinFactNeighborY="-79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23B3260-1D7C-42E9-93BC-2F0C522D2DEB}" type="presOf" srcId="{4D384CAD-9159-4E31-8F77-82EC09BCE12D}" destId="{58D9F127-3369-43DF-ABA6-ED54AAFF67CE}" srcOrd="0" destOrd="0" presId="urn:microsoft.com/office/officeart/2005/8/layout/hierarchy3"/>
    <dgm:cxn modelId="{C69F25E3-A2E1-47CA-90AF-198C75121428}" type="presOf" srcId="{652DE906-ED30-462D-8695-3C172696914E}" destId="{FEDAFE9B-F714-42B6-A462-F90CEC97CA2D}" srcOrd="0" destOrd="3" presId="urn:microsoft.com/office/officeart/2005/8/layout/hierarchy3"/>
    <dgm:cxn modelId="{6108B6EA-24DA-42ED-B442-DF08F5891BED}" type="presOf" srcId="{637072FA-5474-4AA5-83F9-AF1E77902DAD}" destId="{FEDAFE9B-F714-42B6-A462-F90CEC97CA2D}" srcOrd="0" destOrd="4" presId="urn:microsoft.com/office/officeart/2005/8/layout/hierarchy3"/>
    <dgm:cxn modelId="{CF4DFDB6-6E01-4CC1-8F6F-F95D3F8A4DF8}" srcId="{D6605FC3-0029-4FFB-B1AF-17D1EC7A60CF}" destId="{B950433E-4F5E-4C78-B78A-EC77F170338D}" srcOrd="4" destOrd="0" parTransId="{01617BBC-746A-4DF7-A8E7-F238A2420EFD}" sibTransId="{2235FB18-16C5-4588-8E8B-9DAB731AA5BD}"/>
    <dgm:cxn modelId="{DF2C4443-9734-44F2-A8F2-B708DE18BCD2}" type="presOf" srcId="{931AFC0F-BC3E-4366-91FC-CBD7F6024065}" destId="{DDF6D3F7-5C9B-4196-9602-64C697147BAE}" srcOrd="0" destOrd="0" presId="urn:microsoft.com/office/officeart/2005/8/layout/hierarchy3"/>
    <dgm:cxn modelId="{A5E44164-7038-4E34-93B7-FBA051F53FC1}" type="presOf" srcId="{B950433E-4F5E-4C78-B78A-EC77F170338D}" destId="{FEDAFE9B-F714-42B6-A462-F90CEC97CA2D}" srcOrd="0" destOrd="5" presId="urn:microsoft.com/office/officeart/2005/8/layout/hierarchy3"/>
    <dgm:cxn modelId="{6A2A50AC-50CA-40EA-A79E-ECAAE85D9BA2}" srcId="{931AFC0F-BC3E-4366-91FC-CBD7F6024065}" destId="{BA4F23DB-2EFF-4977-B3C2-174B87672753}" srcOrd="0" destOrd="0" parTransId="{A6EE0DEE-4474-47A9-8583-04B4F3E2768E}" sibTransId="{6AE9C5D3-1CF3-4529-918A-7AC769A10AEC}"/>
    <dgm:cxn modelId="{1C3319DC-A2CA-46F9-8749-66023FB9D6FC}" srcId="{4D384CAD-9159-4E31-8F77-82EC09BCE12D}" destId="{931AFC0F-BC3E-4366-91FC-CBD7F6024065}" srcOrd="0" destOrd="0" parTransId="{85A4766C-59DD-4374-A75B-0AEFB32AEF20}" sibTransId="{90D71670-F2F3-4786-9221-F781815456E5}"/>
    <dgm:cxn modelId="{B8D18AB7-4063-4998-86C0-E03D8063FE85}" type="presOf" srcId="{2D7B2677-2A10-48E2-9B4C-0784F48C4025}" destId="{FEDAFE9B-F714-42B6-A462-F90CEC97CA2D}" srcOrd="0" destOrd="2" presId="urn:microsoft.com/office/officeart/2005/8/layout/hierarchy3"/>
    <dgm:cxn modelId="{1E29129A-FEBB-4512-9431-3F046A2B5DA2}" type="presOf" srcId="{0A7D7EAA-714C-4E5D-9C0C-BACD9E1F20A3}" destId="{D4304FC4-DF66-4A0E-95E5-617C852B1445}" srcOrd="0" destOrd="1" presId="urn:microsoft.com/office/officeart/2005/8/layout/hierarchy3"/>
    <dgm:cxn modelId="{4B46BFAD-21E8-46A2-B99A-19FD50E9EB9B}" type="presOf" srcId="{26AB6164-6AE5-4C96-ADB9-41E843774E7B}" destId="{FEDAFE9B-F714-42B6-A462-F90CEC97CA2D}" srcOrd="0" destOrd="6" presId="urn:microsoft.com/office/officeart/2005/8/layout/hierarchy3"/>
    <dgm:cxn modelId="{B4B4B9BD-BCD7-4F23-8789-9F739103D7E6}" srcId="{BA4F23DB-2EFF-4977-B3C2-174B87672753}" destId="{0A7D7EAA-714C-4E5D-9C0C-BACD9E1F20A3}" srcOrd="0" destOrd="0" parTransId="{AB09070B-634E-4C15-8EAF-E79F98D1C26B}" sibTransId="{BF6B49D8-8BEE-4371-ADE4-5FDCBC9E9C1F}"/>
    <dgm:cxn modelId="{E838AAB9-BB33-466C-9268-92020812E0B3}" type="presOf" srcId="{E2F86B75-252E-47FD-AD48-AB528E23B172}" destId="{7AE9DBCA-39E2-44FB-9467-0644A272D899}" srcOrd="0" destOrd="0" presId="urn:microsoft.com/office/officeart/2005/8/layout/hierarchy3"/>
    <dgm:cxn modelId="{6F14957A-B8F6-492D-807C-3599931EE4DD}" type="presOf" srcId="{E8CFE036-F2B7-4CA0-A662-270B4AADC2BB}" destId="{FEDAFE9B-F714-42B6-A462-F90CEC97CA2D}" srcOrd="0" destOrd="1" presId="urn:microsoft.com/office/officeart/2005/8/layout/hierarchy3"/>
    <dgm:cxn modelId="{97BAA29E-246D-4334-B82F-3096B2A21399}" srcId="{D6605FC3-0029-4FFB-B1AF-17D1EC7A60CF}" destId="{26AB6164-6AE5-4C96-ADB9-41E843774E7B}" srcOrd="5" destOrd="0" parTransId="{94ED7DA7-0E64-45E7-8BAD-DDBBF1DF6DE8}" sibTransId="{8A7DDA2C-E3B4-4633-976F-65608DCD884C}"/>
    <dgm:cxn modelId="{03E55661-0A10-4E6A-8C7D-A6B0FA041585}" type="presOf" srcId="{931AFC0F-BC3E-4366-91FC-CBD7F6024065}" destId="{D7F670A1-C47B-40A5-8D46-5B6A589346EA}" srcOrd="1" destOrd="0" presId="urn:microsoft.com/office/officeart/2005/8/layout/hierarchy3"/>
    <dgm:cxn modelId="{EDBAE51E-7039-456B-8A4E-C078AB8166CD}" srcId="{D6605FC3-0029-4FFB-B1AF-17D1EC7A60CF}" destId="{7D1B2907-CC7A-45CB-A749-C817A8A52E3E}" srcOrd="6" destOrd="0" parTransId="{6B0FBB71-B843-40F0-BA20-EFE07700DF9B}" sibTransId="{426066E6-869F-405C-A8FD-59E6E0653BCC}"/>
    <dgm:cxn modelId="{2CD6B8E4-C806-4ED5-9479-C1318A20F10A}" srcId="{BA4F23DB-2EFF-4977-B3C2-174B87672753}" destId="{D945D46C-1C3C-45D8-97E7-06C50B81727E}" srcOrd="2" destOrd="0" parTransId="{C86C4611-6155-4370-9483-C60E655148B4}" sibTransId="{D2514CB8-B52C-47D0-853F-2D036EAB8D31}"/>
    <dgm:cxn modelId="{8E98E7EC-E360-4126-AEDE-9697DE8ED77A}" srcId="{BA4F23DB-2EFF-4977-B3C2-174B87672753}" destId="{1A667FBC-212A-4E4B-B344-CA04CB9E527D}" srcOrd="3" destOrd="0" parTransId="{7F8877C4-9B20-44A7-A18D-B4D0E902E066}" sibTransId="{78916F86-25AC-4B34-9F12-B0A55C9E268F}"/>
    <dgm:cxn modelId="{0114BAA7-FD9B-4306-B415-5EDE21DCB828}" srcId="{D6605FC3-0029-4FFB-B1AF-17D1EC7A60CF}" destId="{2D7B2677-2A10-48E2-9B4C-0784F48C4025}" srcOrd="1" destOrd="0" parTransId="{17208ADD-6D38-436D-834A-0BF3D7E7A99B}" sibTransId="{446F6EFC-7797-4A54-866A-92527AE49638}"/>
    <dgm:cxn modelId="{F5878793-D024-4402-A3D6-BE89F61CFB81}" srcId="{96B7C31C-CFBE-487A-B241-EB7663CF81A0}" destId="{D6605FC3-0029-4FFB-B1AF-17D1EC7A60CF}" srcOrd="0" destOrd="0" parTransId="{E2F86B75-252E-47FD-AD48-AB528E23B172}" sibTransId="{1BA98E8B-5ECA-46D9-B78F-F2C1A488CD44}"/>
    <dgm:cxn modelId="{105117A0-5596-4D7F-A0FE-2AEA4262ED1D}" type="presOf" srcId="{96B7C31C-CFBE-487A-B241-EB7663CF81A0}" destId="{62DB24EA-6716-4C46-8A90-14EFA9B7F83D}" srcOrd="1" destOrd="0" presId="urn:microsoft.com/office/officeart/2005/8/layout/hierarchy3"/>
    <dgm:cxn modelId="{09AD66E7-9D25-4375-AC32-6A08B6FD6F51}" type="presOf" srcId="{D6605FC3-0029-4FFB-B1AF-17D1EC7A60CF}" destId="{FEDAFE9B-F714-42B6-A462-F90CEC97CA2D}" srcOrd="0" destOrd="0" presId="urn:microsoft.com/office/officeart/2005/8/layout/hierarchy3"/>
    <dgm:cxn modelId="{68F9144E-FAFA-481C-ADA1-4D583DAB024E}" type="presOf" srcId="{7D1B2907-CC7A-45CB-A749-C817A8A52E3E}" destId="{FEDAFE9B-F714-42B6-A462-F90CEC97CA2D}" srcOrd="0" destOrd="7" presId="urn:microsoft.com/office/officeart/2005/8/layout/hierarchy3"/>
    <dgm:cxn modelId="{4CB91BF5-97DA-4F05-8FCE-61E7699DB4F1}" srcId="{4D384CAD-9159-4E31-8F77-82EC09BCE12D}" destId="{96B7C31C-CFBE-487A-B241-EB7663CF81A0}" srcOrd="1" destOrd="0" parTransId="{3AA4D6BB-F1FC-46B8-A36A-98F8E67C70C1}" sibTransId="{BDA887EA-B67F-45C7-B546-8E9BD9AA6FFD}"/>
    <dgm:cxn modelId="{852B291F-CB1D-4211-A1BC-7DD02632828D}" srcId="{D6605FC3-0029-4FFB-B1AF-17D1EC7A60CF}" destId="{637072FA-5474-4AA5-83F9-AF1E77902DAD}" srcOrd="3" destOrd="0" parTransId="{A6603727-B6E1-46F7-95DF-ADA974AA76D0}" sibTransId="{E1D04A3E-0789-4EC5-9AAA-8C0EEA8B10DB}"/>
    <dgm:cxn modelId="{C87C0051-22C8-4DFE-99F1-F89CF8CF11AB}" type="presOf" srcId="{6236B7FA-3296-4B9E-B676-34DE47CF1EED}" destId="{D4304FC4-DF66-4A0E-95E5-617C852B1445}" srcOrd="0" destOrd="2" presId="urn:microsoft.com/office/officeart/2005/8/layout/hierarchy3"/>
    <dgm:cxn modelId="{3A4AF5D1-1EE8-441D-8202-6974B6273574}" type="presOf" srcId="{1A667FBC-212A-4E4B-B344-CA04CB9E527D}" destId="{D4304FC4-DF66-4A0E-95E5-617C852B1445}" srcOrd="0" destOrd="4" presId="urn:microsoft.com/office/officeart/2005/8/layout/hierarchy3"/>
    <dgm:cxn modelId="{A055E467-A129-4140-99B3-A41FD2B76529}" type="presOf" srcId="{BA4F23DB-2EFF-4977-B3C2-174B87672753}" destId="{D4304FC4-DF66-4A0E-95E5-617C852B1445}" srcOrd="0" destOrd="0" presId="urn:microsoft.com/office/officeart/2005/8/layout/hierarchy3"/>
    <dgm:cxn modelId="{CF83A515-9EA6-4579-A2F0-876941A7C22F}" srcId="{BA4F23DB-2EFF-4977-B3C2-174B87672753}" destId="{6236B7FA-3296-4B9E-B676-34DE47CF1EED}" srcOrd="1" destOrd="0" parTransId="{452BCC59-21C5-4593-919F-6BE2F03BDF14}" sibTransId="{2B42D009-77AE-4285-9DD4-37D54326EF33}"/>
    <dgm:cxn modelId="{F8AC82E9-2E52-4214-B67D-E3E66BA520D0}" type="presOf" srcId="{96B7C31C-CFBE-487A-B241-EB7663CF81A0}" destId="{B098898D-FA76-495B-BA0E-A30297C72B5F}" srcOrd="0" destOrd="0" presId="urn:microsoft.com/office/officeart/2005/8/layout/hierarchy3"/>
    <dgm:cxn modelId="{AE6C9BA3-3367-4E22-9E89-EA936D8BAD7A}" type="presOf" srcId="{A6EE0DEE-4474-47A9-8583-04B4F3E2768E}" destId="{87FA76CA-A910-418A-99D5-55E1D6F597CC}" srcOrd="0" destOrd="0" presId="urn:microsoft.com/office/officeart/2005/8/layout/hierarchy3"/>
    <dgm:cxn modelId="{625D8A19-8833-4944-A78B-7EBB93864921}" srcId="{D6605FC3-0029-4FFB-B1AF-17D1EC7A60CF}" destId="{E8CFE036-F2B7-4CA0-A662-270B4AADC2BB}" srcOrd="0" destOrd="0" parTransId="{43D208C1-9970-4709-83B1-69ECF6E35748}" sibTransId="{D2D553C2-78E8-478B-88BC-92D4E8D66F7D}"/>
    <dgm:cxn modelId="{455D8051-F2BD-4D3F-B1BE-D8E0F2BA3FCC}" srcId="{D6605FC3-0029-4FFB-B1AF-17D1EC7A60CF}" destId="{652DE906-ED30-462D-8695-3C172696914E}" srcOrd="2" destOrd="0" parTransId="{DAD70577-A5EC-441E-B245-88E7287D1953}" sibTransId="{1B9D7A6D-7E44-450C-B7D2-37FC4145BBC7}"/>
    <dgm:cxn modelId="{1E8BDDC3-DEE1-4057-B297-58A521B69904}" type="presOf" srcId="{D945D46C-1C3C-45D8-97E7-06C50B81727E}" destId="{D4304FC4-DF66-4A0E-95E5-617C852B1445}" srcOrd="0" destOrd="3" presId="urn:microsoft.com/office/officeart/2005/8/layout/hierarchy3"/>
    <dgm:cxn modelId="{D8BAABED-EE6A-491A-9193-0EE5391530EA}" type="presParOf" srcId="{58D9F127-3369-43DF-ABA6-ED54AAFF67CE}" destId="{3F45AB94-4AE2-4EEA-B096-B366E656E8AD}" srcOrd="0" destOrd="0" presId="urn:microsoft.com/office/officeart/2005/8/layout/hierarchy3"/>
    <dgm:cxn modelId="{F2EE8181-D8D6-4E19-A45D-CAB021B08AE3}" type="presParOf" srcId="{3F45AB94-4AE2-4EEA-B096-B366E656E8AD}" destId="{4C6F10CA-44C5-4DF6-B3D4-00974E4C65EB}" srcOrd="0" destOrd="0" presId="urn:microsoft.com/office/officeart/2005/8/layout/hierarchy3"/>
    <dgm:cxn modelId="{4AC70778-546F-4905-AAAD-B6FCD2C6369D}" type="presParOf" srcId="{4C6F10CA-44C5-4DF6-B3D4-00974E4C65EB}" destId="{DDF6D3F7-5C9B-4196-9602-64C697147BAE}" srcOrd="0" destOrd="0" presId="urn:microsoft.com/office/officeart/2005/8/layout/hierarchy3"/>
    <dgm:cxn modelId="{319D1E36-7FB3-4741-B9DC-B866459CA9C3}" type="presParOf" srcId="{4C6F10CA-44C5-4DF6-B3D4-00974E4C65EB}" destId="{D7F670A1-C47B-40A5-8D46-5B6A589346EA}" srcOrd="1" destOrd="0" presId="urn:microsoft.com/office/officeart/2005/8/layout/hierarchy3"/>
    <dgm:cxn modelId="{C3B5B01D-EA6C-44EB-8330-7AF210662B31}" type="presParOf" srcId="{3F45AB94-4AE2-4EEA-B096-B366E656E8AD}" destId="{A1E8A210-DCDD-442B-84EA-08F2BEA9C04F}" srcOrd="1" destOrd="0" presId="urn:microsoft.com/office/officeart/2005/8/layout/hierarchy3"/>
    <dgm:cxn modelId="{8866BEEF-9A36-4B74-A954-E53163FDAD3B}" type="presParOf" srcId="{A1E8A210-DCDD-442B-84EA-08F2BEA9C04F}" destId="{87FA76CA-A910-418A-99D5-55E1D6F597CC}" srcOrd="0" destOrd="0" presId="urn:microsoft.com/office/officeart/2005/8/layout/hierarchy3"/>
    <dgm:cxn modelId="{13C88A91-5A82-45CA-A4BF-29FD5B4FE7BA}" type="presParOf" srcId="{A1E8A210-DCDD-442B-84EA-08F2BEA9C04F}" destId="{D4304FC4-DF66-4A0E-95E5-617C852B1445}" srcOrd="1" destOrd="0" presId="urn:microsoft.com/office/officeart/2005/8/layout/hierarchy3"/>
    <dgm:cxn modelId="{77FDC658-BB97-4BFA-B888-A6D8F6C2ABC6}" type="presParOf" srcId="{58D9F127-3369-43DF-ABA6-ED54AAFF67CE}" destId="{E48534E7-1C15-4378-8DD7-3580C122E68F}" srcOrd="1" destOrd="0" presId="urn:microsoft.com/office/officeart/2005/8/layout/hierarchy3"/>
    <dgm:cxn modelId="{1A7B7C73-0D30-45DF-9B09-39692D661F77}" type="presParOf" srcId="{E48534E7-1C15-4378-8DD7-3580C122E68F}" destId="{4231FDC4-6C17-4918-A8AB-566DC202F88E}" srcOrd="0" destOrd="0" presId="urn:microsoft.com/office/officeart/2005/8/layout/hierarchy3"/>
    <dgm:cxn modelId="{15C046B5-B538-4AC5-B0CE-165700704EC7}" type="presParOf" srcId="{4231FDC4-6C17-4918-A8AB-566DC202F88E}" destId="{B098898D-FA76-495B-BA0E-A30297C72B5F}" srcOrd="0" destOrd="0" presId="urn:microsoft.com/office/officeart/2005/8/layout/hierarchy3"/>
    <dgm:cxn modelId="{870862A1-3D8A-4513-9ED2-38F1EC5D164A}" type="presParOf" srcId="{4231FDC4-6C17-4918-A8AB-566DC202F88E}" destId="{62DB24EA-6716-4C46-8A90-14EFA9B7F83D}" srcOrd="1" destOrd="0" presId="urn:microsoft.com/office/officeart/2005/8/layout/hierarchy3"/>
    <dgm:cxn modelId="{F6E3EF44-333F-46FF-858D-EEB1ED8A23FE}" type="presParOf" srcId="{E48534E7-1C15-4378-8DD7-3580C122E68F}" destId="{607EC7A2-83E8-48D9-9B33-8FC7D475FB24}" srcOrd="1" destOrd="0" presId="urn:microsoft.com/office/officeart/2005/8/layout/hierarchy3"/>
    <dgm:cxn modelId="{68A6862C-55D6-4465-9EA5-2BF029DDF550}" type="presParOf" srcId="{607EC7A2-83E8-48D9-9B33-8FC7D475FB24}" destId="{7AE9DBCA-39E2-44FB-9467-0644A272D899}" srcOrd="0" destOrd="0" presId="urn:microsoft.com/office/officeart/2005/8/layout/hierarchy3"/>
    <dgm:cxn modelId="{F4D171F2-C321-4F67-9B54-84248AED0C0E}" type="presParOf" srcId="{607EC7A2-83E8-48D9-9B33-8FC7D475FB24}" destId="{FEDAFE9B-F714-42B6-A462-F90CEC97CA2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7C19C-C4D3-4C52-8F1A-92450A9BCAFB}" type="datetimeFigureOut">
              <a:rPr lang="uk-UA" smtClean="0"/>
              <a:t>27.03.2018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9BF32-D140-4B5C-8D12-EC137D0892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0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9BF32-D140-4B5C-8D12-EC137D089207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728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9BF32-D140-4B5C-8D12-EC137D089207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48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47E8-4622-4612-80BB-ED1B537CF908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2AD4-E363-4AE7-A45B-04BB45BC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47E8-4622-4612-80BB-ED1B537CF908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2AD4-E363-4AE7-A45B-04BB45BC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8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47E8-4622-4612-80BB-ED1B537CF908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2AD4-E363-4AE7-A45B-04BB45BC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85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47E8-4622-4612-80BB-ED1B537CF908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2AD4-E363-4AE7-A45B-04BB45BC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01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47E8-4622-4612-80BB-ED1B537CF908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2AD4-E363-4AE7-A45B-04BB45BC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20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47E8-4622-4612-80BB-ED1B537CF908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2AD4-E363-4AE7-A45B-04BB45BC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4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47E8-4622-4612-80BB-ED1B537CF908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2AD4-E363-4AE7-A45B-04BB45BC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6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47E8-4622-4612-80BB-ED1B537CF908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2AD4-E363-4AE7-A45B-04BB45BC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97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47E8-4622-4612-80BB-ED1B537CF908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2AD4-E363-4AE7-A45B-04BB45BC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60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47E8-4622-4612-80BB-ED1B537CF908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2AD4-E363-4AE7-A45B-04BB45BC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4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47E8-4622-4612-80BB-ED1B537CF908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2AD4-E363-4AE7-A45B-04BB45BC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4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C47E8-4622-4612-80BB-ED1B537CF908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2AD4-E363-4AE7-A45B-04BB45BC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8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3.wdp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="" xmlns:a16="http://schemas.microsoft.com/office/drawing/2014/main" id="{FB1E08AD-1AD4-4ECF-92BC-28B82CEDF2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  <a14:imgEffect>
                        <a14:saturation sat="8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 l="-1095" t="-1525" r="-1197" b="-2005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3270389-E7E7-4CF7-A7DD-5EFA12D49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7121" y="1254703"/>
            <a:ext cx="6223820" cy="303890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8000" b="1" dirty="0" err="1">
                <a:solidFill>
                  <a:schemeClr val="bg1"/>
                </a:solidFill>
              </a:rPr>
              <a:t>Українська</a:t>
            </a:r>
            <a:r>
              <a:rPr lang="ru-RU" sz="8000" b="1" dirty="0">
                <a:solidFill>
                  <a:schemeClr val="bg1"/>
                </a:solidFill>
              </a:rPr>
              <a:t> Зернова </a:t>
            </a:r>
            <a:r>
              <a:rPr lang="ru-RU" sz="8000" b="1" dirty="0" err="1">
                <a:solidFill>
                  <a:schemeClr val="bg1"/>
                </a:solidFill>
              </a:rPr>
              <a:t>Асоціація</a:t>
            </a:r>
            <a:endParaRPr lang="uk-UA" sz="80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C289579D-ABE6-4E9B-9939-A0836CB009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677" y="5257800"/>
            <a:ext cx="228579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1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7216CA-7530-47C6-B43E-4662274DC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518" y="48241"/>
            <a:ext cx="10515600" cy="808285"/>
          </a:xfrm>
        </p:spPr>
        <p:txBody>
          <a:bodyPr/>
          <a:lstStyle/>
          <a:p>
            <a:pPr algn="ctr"/>
            <a:r>
              <a:rPr lang="ru-RU" dirty="0" err="1"/>
              <a:t>Основна</a:t>
            </a:r>
            <a:r>
              <a:rPr lang="ru-RU" dirty="0"/>
              <a:t> мета УЗА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901518" y="2761267"/>
            <a:ext cx="4633994" cy="1325563"/>
          </a:xfrm>
          <a:noFill/>
          <a:ln w="57150" cap="flat">
            <a:solidFill>
              <a:srgbClr val="438D42"/>
            </a:solidFill>
            <a:round/>
          </a:ln>
        </p:spPr>
        <p:txBody>
          <a:bodyPr>
            <a:normAutofit/>
          </a:bodyPr>
          <a:lstStyle/>
          <a:p>
            <a:pPr marL="176212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балансу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58" y="856527"/>
            <a:ext cx="2682718" cy="1629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084" y="4174410"/>
            <a:ext cx="4429125" cy="2514600"/>
          </a:xfrm>
          <a:prstGeom prst="rect">
            <a:avLst/>
          </a:prstGeom>
        </p:spPr>
      </p:pic>
      <p:pic>
        <p:nvPicPr>
          <p:cNvPr id="7" name="Picture 6" descr="A close up of a device&#10;&#10;Description generated with high confidence">
            <a:extLst>
              <a:ext uri="{FF2B5EF4-FFF2-40B4-BE49-F238E27FC236}">
                <a16:creationId xmlns="" xmlns:a16="http://schemas.microsoft.com/office/drawing/2014/main" id="{A5274E90-AC13-4CCA-9B40-3E06BDCBCE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5" t="6799" r="13441" b="12547"/>
          <a:stretch/>
        </p:blipFill>
        <p:spPr>
          <a:xfrm>
            <a:off x="1177870" y="4116076"/>
            <a:ext cx="3313629" cy="2491097"/>
          </a:xfrm>
          <a:prstGeom prst="rect">
            <a:avLst/>
          </a:prstGeom>
        </p:spPr>
      </p:pic>
      <p:pic>
        <p:nvPicPr>
          <p:cNvPr id="9" name="Picture 8" descr="A close up of a piano&#10;&#10;Description generated with high confidence">
            <a:extLst>
              <a:ext uri="{FF2B5EF4-FFF2-40B4-BE49-F238E27FC236}">
                <a16:creationId xmlns="" xmlns:a16="http://schemas.microsoft.com/office/drawing/2014/main" id="{31C1C721-843C-4DF7-9ED5-B6E31E746A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33" y="4779169"/>
            <a:ext cx="957158" cy="95715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AB9F074A-A1BE-480A-B0BF-C2B8E4588C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0771" y="4820211"/>
            <a:ext cx="925513" cy="925513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1492A55B-AD7E-43AC-9C78-4097FB96B56E}"/>
              </a:ext>
            </a:extLst>
          </p:cNvPr>
          <p:cNvSpPr txBox="1">
            <a:spLocks/>
          </p:cNvSpPr>
          <p:nvPr/>
        </p:nvSpPr>
        <p:spPr>
          <a:xfrm>
            <a:off x="6656487" y="2761267"/>
            <a:ext cx="4633995" cy="1325563"/>
          </a:xfrm>
          <a:prstGeom prst="rect">
            <a:avLst/>
          </a:prstGeom>
          <a:noFill/>
          <a:ln w="57150">
            <a:solidFill>
              <a:srgbClr val="F7DB04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2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зернового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Arrow: Bent 13">
            <a:extLst>
              <a:ext uri="{FF2B5EF4-FFF2-40B4-BE49-F238E27FC236}">
                <a16:creationId xmlns="" xmlns:a16="http://schemas.microsoft.com/office/drawing/2014/main" id="{87C2EB78-0E87-4217-849D-0701AAE047E5}"/>
              </a:ext>
            </a:extLst>
          </p:cNvPr>
          <p:cNvSpPr/>
          <p:nvPr/>
        </p:nvSpPr>
        <p:spPr>
          <a:xfrm rot="5400000">
            <a:off x="7554810" y="1071869"/>
            <a:ext cx="1325561" cy="1929430"/>
          </a:xfrm>
          <a:prstGeom prst="bentArrow">
            <a:avLst>
              <a:gd name="adj1" fmla="val 17212"/>
              <a:gd name="adj2" fmla="val 23888"/>
              <a:gd name="adj3" fmla="val 36127"/>
              <a:gd name="adj4" fmla="val 5598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uk-UA" b="1">
              <a:ln/>
              <a:solidFill>
                <a:schemeClr val="accent4"/>
              </a:solidFill>
            </a:endParaRPr>
          </a:p>
        </p:txBody>
      </p:sp>
      <p:sp>
        <p:nvSpPr>
          <p:cNvPr id="15" name="Arrow: Bent 14">
            <a:extLst>
              <a:ext uri="{FF2B5EF4-FFF2-40B4-BE49-F238E27FC236}">
                <a16:creationId xmlns="" xmlns:a16="http://schemas.microsoft.com/office/drawing/2014/main" id="{07523B1E-A838-456C-B2F4-B04C93EE3872}"/>
              </a:ext>
            </a:extLst>
          </p:cNvPr>
          <p:cNvSpPr/>
          <p:nvPr/>
        </p:nvSpPr>
        <p:spPr>
          <a:xfrm rot="16200000" flipH="1">
            <a:off x="2864005" y="1071869"/>
            <a:ext cx="1325561" cy="1929430"/>
          </a:xfrm>
          <a:prstGeom prst="bentArrow">
            <a:avLst>
              <a:gd name="adj1" fmla="val 17212"/>
              <a:gd name="adj2" fmla="val 23888"/>
              <a:gd name="adj3" fmla="val 36127"/>
              <a:gd name="adj4" fmla="val 55989"/>
            </a:avLst>
          </a:prstGeom>
          <a:solidFill>
            <a:srgbClr val="F7D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uk-UA" b="1">
              <a:ln/>
              <a:solidFill>
                <a:schemeClr val="accent4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A007D01-EA26-4D49-8A96-17C6A6612CA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6526"/>
          </a:xfrm>
          <a:prstGeom prst="rect">
            <a:avLst/>
          </a:prstGeom>
          <a:solidFill>
            <a:srgbClr val="438D4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>
                <a:ln w="28575">
                  <a:noFill/>
                </a:ln>
                <a:solidFill>
                  <a:srgbClr val="FFE9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Основна мета УЗА</a:t>
            </a:r>
          </a:p>
        </p:txBody>
      </p:sp>
    </p:spTree>
    <p:extLst>
      <p:ext uri="{BB962C8B-B14F-4D97-AF65-F5344CB8AC3E}">
        <p14:creationId xmlns:p14="http://schemas.microsoft.com/office/powerpoint/2010/main" val="372890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3E134314-A276-49AC-A688-A64D30CBB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98648"/>
              </p:ext>
            </p:extLst>
          </p:nvPr>
        </p:nvGraphicFramePr>
        <p:xfrm>
          <a:off x="0" y="0"/>
          <a:ext cx="12192001" cy="73458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69639">
                  <a:extLst>
                    <a:ext uri="{9D8B030D-6E8A-4147-A177-3AD203B41FA5}">
                      <a16:colId xmlns="" xmlns:a16="http://schemas.microsoft.com/office/drawing/2014/main" val="3513924731"/>
                    </a:ext>
                  </a:extLst>
                </a:gridCol>
                <a:gridCol w="4022362">
                  <a:extLst>
                    <a:ext uri="{9D8B030D-6E8A-4147-A177-3AD203B41FA5}">
                      <a16:colId xmlns="" xmlns:a16="http://schemas.microsoft.com/office/drawing/2014/main" val="1263062855"/>
                    </a:ext>
                  </a:extLst>
                </a:gridCol>
              </a:tblGrid>
              <a:tr h="1062918">
                <a:tc>
                  <a:txBody>
                    <a:bodyPr/>
                    <a:lstStyle/>
                    <a:p>
                      <a:pPr marL="0" indent="0" algn="ctr"/>
                      <a:r>
                        <a:rPr lang="uk-UA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Логістика</a:t>
                      </a:r>
                      <a:endParaRPr lang="uk-UA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83536283"/>
                  </a:ext>
                </a:extLst>
              </a:tr>
              <a:tr h="1310446">
                <a:tc>
                  <a:txBody>
                    <a:bodyPr/>
                    <a:lstStyle/>
                    <a:p>
                      <a:pPr marL="449263" lvl="1" indent="0">
                        <a:buFont typeface="Wingdings" panose="05000000000000000000" pitchFamily="2" charset="2"/>
                        <a:buNone/>
                      </a:pPr>
                      <a:r>
                        <a:rPr lang="ru-RU" sz="2800" dirty="0" err="1"/>
                        <a:t>Ініціювання</a:t>
                      </a:r>
                      <a:r>
                        <a:rPr lang="ru-RU" sz="2800" dirty="0"/>
                        <a:t> </a:t>
                      </a:r>
                      <a:r>
                        <a:rPr lang="ru-RU" sz="2800" dirty="0" err="1"/>
                        <a:t>процесів</a:t>
                      </a:r>
                      <a:r>
                        <a:rPr lang="ru-RU" sz="2800" dirty="0"/>
                        <a:t> </a:t>
                      </a:r>
                      <a:r>
                        <a:rPr lang="ru-RU" sz="2800" dirty="0" err="1"/>
                        <a:t>покращення</a:t>
                      </a:r>
                      <a:r>
                        <a:rPr lang="ru-RU" sz="2800" dirty="0"/>
                        <a:t> </a:t>
                      </a:r>
                      <a:r>
                        <a:rPr lang="ru-RU" sz="2800" dirty="0" err="1"/>
                        <a:t>логістики</a:t>
                      </a:r>
                      <a:r>
                        <a:rPr lang="ru-RU" sz="2800" dirty="0"/>
                        <a:t> УЗ (</a:t>
                      </a:r>
                      <a:r>
                        <a:rPr lang="ru-RU" sz="2800" dirty="0" err="1"/>
                        <a:t>розподіл</a:t>
                      </a:r>
                      <a:r>
                        <a:rPr lang="ru-RU" sz="2800" dirty="0"/>
                        <a:t> </a:t>
                      </a:r>
                      <a:r>
                        <a:rPr lang="ru-RU" sz="2800" dirty="0" err="1"/>
                        <a:t>вагонів</a:t>
                      </a:r>
                      <a:r>
                        <a:rPr lang="ru-RU" sz="2800" dirty="0"/>
                        <a:t> </a:t>
                      </a:r>
                      <a:r>
                        <a:rPr lang="ru-RU" sz="2800" dirty="0" err="1"/>
                        <a:t>зерновозів</a:t>
                      </a:r>
                      <a:r>
                        <a:rPr lang="ru-RU" sz="2800" dirty="0"/>
                        <a:t>, </a:t>
                      </a:r>
                      <a:r>
                        <a:rPr lang="ru-RU" sz="2800" dirty="0" err="1"/>
                        <a:t>наголошення</a:t>
                      </a:r>
                      <a:r>
                        <a:rPr lang="ru-RU" sz="2800" dirty="0"/>
                        <a:t> на </a:t>
                      </a:r>
                      <a:r>
                        <a:rPr lang="ru-RU" sz="2800" dirty="0" err="1"/>
                        <a:t>необхідності</a:t>
                      </a:r>
                      <a:r>
                        <a:rPr lang="ru-RU" sz="2800" dirty="0"/>
                        <a:t> </a:t>
                      </a:r>
                      <a:r>
                        <a:rPr lang="ru-RU" sz="2800" dirty="0" err="1"/>
                        <a:t>будівництва</a:t>
                      </a:r>
                      <a:r>
                        <a:rPr lang="ru-RU" sz="2800" dirty="0"/>
                        <a:t> </a:t>
                      </a:r>
                      <a:r>
                        <a:rPr lang="ru-RU" sz="2800" dirty="0" err="1"/>
                        <a:t>нових</a:t>
                      </a:r>
                      <a:r>
                        <a:rPr lang="ru-RU" sz="2800" dirty="0"/>
                        <a:t> </a:t>
                      </a:r>
                      <a:r>
                        <a:rPr lang="ru-RU" sz="2800" dirty="0" err="1"/>
                        <a:t>вагонів-зерновозів</a:t>
                      </a:r>
                      <a:r>
                        <a:rPr lang="ru-RU" sz="2800" dirty="0"/>
                        <a:t>).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12910237"/>
                  </a:ext>
                </a:extLst>
              </a:tr>
              <a:tr h="1062918"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uk-UA" sz="3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Фіскальна політика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34310294"/>
                  </a:ext>
                </a:extLst>
              </a:tr>
              <a:tr h="1062918">
                <a:tc>
                  <a:txBody>
                    <a:bodyPr/>
                    <a:lstStyle/>
                    <a:p>
                      <a:pPr marL="4492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/>
                        <a:t>Вирішення питань відшкодування ПДВ при експорті зернових.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41650831"/>
                  </a:ext>
                </a:extLst>
              </a:tr>
              <a:tr h="2358802">
                <a:tc>
                  <a:txBody>
                    <a:bodyPr/>
                    <a:lstStyle/>
                    <a:p>
                      <a:pPr marL="4492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/>
                        <a:t>Долучились до розробки</a:t>
                      </a:r>
                      <a:r>
                        <a:rPr lang="en-US" sz="2800" dirty="0"/>
                        <a:t> </a:t>
                      </a:r>
                      <a:r>
                        <a:rPr lang="uk-UA" sz="2800" dirty="0"/>
                        <a:t>законопроекту</a:t>
                      </a:r>
                      <a:r>
                        <a:rPr lang="en-US" sz="2800" dirty="0"/>
                        <a:t> </a:t>
                      </a:r>
                      <a:r>
                        <a:rPr lang="uk-UA" sz="2800" dirty="0"/>
                        <a:t>7115</a:t>
                      </a:r>
                      <a:r>
                        <a:rPr lang="en-US" sz="2800" dirty="0"/>
                        <a:t> </a:t>
                      </a:r>
                      <a:r>
                        <a:rPr lang="uk-UA" sz="2800" dirty="0"/>
                        <a:t>(щодо зупинення реєстрації податкової накладної/розрахунку коригування у Єдиному реєстрі податкових накладних).</a:t>
                      </a:r>
                    </a:p>
                    <a:p>
                      <a:endParaRPr lang="uk-UA" sz="2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1360302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011" y="104931"/>
            <a:ext cx="3830058" cy="21735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60" y="3516239"/>
            <a:ext cx="3700409" cy="323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9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C4411C60-7FC9-4AF9-BFB5-85127BDCC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509374"/>
              </p:ext>
            </p:extLst>
          </p:nvPr>
        </p:nvGraphicFramePr>
        <p:xfrm>
          <a:off x="0" y="-1"/>
          <a:ext cx="12192000" cy="23101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63432">
                  <a:extLst>
                    <a:ext uri="{9D8B030D-6E8A-4147-A177-3AD203B41FA5}">
                      <a16:colId xmlns="" xmlns:a16="http://schemas.microsoft.com/office/drawing/2014/main" val="3536347310"/>
                    </a:ext>
                  </a:extLst>
                </a:gridCol>
                <a:gridCol w="2428568">
                  <a:extLst>
                    <a:ext uri="{9D8B030D-6E8A-4147-A177-3AD203B41FA5}">
                      <a16:colId xmlns="" xmlns:a16="http://schemas.microsoft.com/office/drawing/2014/main" val="4173217471"/>
                    </a:ext>
                  </a:extLst>
                </a:gridCol>
              </a:tblGrid>
              <a:tr h="8547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Безпечність</a:t>
                      </a:r>
                      <a:r>
                        <a:rPr lang="uk-UA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uk-UA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українського зерна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008846"/>
                  </a:ext>
                </a:extLst>
              </a:tr>
              <a:tr h="1455352">
                <a:tc>
                  <a:txBody>
                    <a:bodyPr/>
                    <a:lstStyle/>
                    <a:p>
                      <a:pPr marL="357188" lvl="1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uk-UA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Організація серії тренінгів з </a:t>
                      </a:r>
                    </a:p>
                    <a:p>
                      <a:pPr marL="357188" lvl="1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uk-UA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впровадження 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HACCP (ISO 22000)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829401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4E6DB0AB-F97D-49BC-84C6-83E569208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909027"/>
              </p:ext>
            </p:extLst>
          </p:nvPr>
        </p:nvGraphicFramePr>
        <p:xfrm>
          <a:off x="0" y="2310145"/>
          <a:ext cx="12192000" cy="22377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75587">
                  <a:extLst>
                    <a:ext uri="{9D8B030D-6E8A-4147-A177-3AD203B41FA5}">
                      <a16:colId xmlns="" xmlns:a16="http://schemas.microsoft.com/office/drawing/2014/main" val="3215560397"/>
                    </a:ext>
                  </a:extLst>
                </a:gridCol>
                <a:gridCol w="8416413">
                  <a:extLst>
                    <a:ext uri="{9D8B030D-6E8A-4147-A177-3AD203B41FA5}">
                      <a16:colId xmlns="" xmlns:a16="http://schemas.microsoft.com/office/drawing/2014/main" val="2787277485"/>
                    </a:ext>
                  </a:extLst>
                </a:gridCol>
              </a:tblGrid>
              <a:tr h="813864">
                <a:tc rowSpan="2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Зберігання зерна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42562672"/>
                  </a:ext>
                </a:extLst>
              </a:tr>
              <a:tr h="1423846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352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3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Відмінено</a:t>
                      </a:r>
                      <a:r>
                        <a:rPr lang="ru-RU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заборону</a:t>
                      </a:r>
                      <a:r>
                        <a:rPr lang="ru-RU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  </a:t>
                      </a:r>
                      <a:r>
                        <a:rPr lang="ru-RU" sz="3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змішування</a:t>
                      </a:r>
                      <a:r>
                        <a:rPr lang="ru-RU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зерна на </a:t>
                      </a:r>
                      <a:r>
                        <a:rPr lang="ru-RU" sz="3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елеваторах</a:t>
                      </a:r>
                      <a:r>
                        <a:rPr lang="ru-RU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3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призначене</a:t>
                      </a:r>
                      <a:r>
                        <a:rPr lang="ru-RU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3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експорту</a:t>
                      </a:r>
                      <a:r>
                        <a:rPr lang="ru-RU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506513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1AAA3E2F-2512-455B-BA16-02614E315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517292"/>
              </p:ext>
            </p:extLst>
          </p:nvPr>
        </p:nvGraphicFramePr>
        <p:xfrm>
          <a:off x="0" y="4547855"/>
          <a:ext cx="12192000" cy="23771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68465">
                  <a:extLst>
                    <a:ext uri="{9D8B030D-6E8A-4147-A177-3AD203B41FA5}">
                      <a16:colId xmlns="" xmlns:a16="http://schemas.microsoft.com/office/drawing/2014/main" val="3498345803"/>
                    </a:ext>
                  </a:extLst>
                </a:gridCol>
                <a:gridCol w="2723535">
                  <a:extLst>
                    <a:ext uri="{9D8B030D-6E8A-4147-A177-3AD203B41FA5}">
                      <a16:colId xmlns="" xmlns:a16="http://schemas.microsoft.com/office/drawing/2014/main" val="893114247"/>
                    </a:ext>
                  </a:extLst>
                </a:gridCol>
              </a:tblGrid>
              <a:tr h="8628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Міжнародна діяльність</a:t>
                      </a:r>
                    </a:p>
                    <a:p>
                      <a:endParaRPr lang="uk-UA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3640851"/>
                  </a:ext>
                </a:extLst>
              </a:tr>
              <a:tr h="1462745">
                <a:tc>
                  <a:txBody>
                    <a:bodyPr/>
                    <a:lstStyle/>
                    <a:p>
                      <a:pPr marL="357188" lvl="1" indent="0">
                        <a:buFont typeface="Wingdings" panose="05000000000000000000" pitchFamily="2" charset="2"/>
                        <a:buNone/>
                      </a:pPr>
                      <a:r>
                        <a:rPr lang="ru-RU" sz="3200" dirty="0" err="1"/>
                        <a:t>Розвиток</a:t>
                      </a:r>
                      <a:r>
                        <a:rPr lang="ru-RU" sz="3200" dirty="0"/>
                        <a:t> та </a:t>
                      </a:r>
                      <a:r>
                        <a:rPr lang="ru-RU" sz="3200" dirty="0" err="1"/>
                        <a:t>відкриття</a:t>
                      </a:r>
                      <a:r>
                        <a:rPr lang="ru-RU" sz="3200" dirty="0"/>
                        <a:t> </a:t>
                      </a:r>
                      <a:r>
                        <a:rPr lang="ru-RU" sz="3200" dirty="0" err="1"/>
                        <a:t>нових</a:t>
                      </a:r>
                      <a:r>
                        <a:rPr lang="ru-RU" sz="3200" dirty="0"/>
                        <a:t> </a:t>
                      </a:r>
                      <a:r>
                        <a:rPr lang="ru-RU" sz="3200" dirty="0" err="1"/>
                        <a:t>зовнішніх</a:t>
                      </a:r>
                      <a:r>
                        <a:rPr lang="ru-RU" sz="3200" dirty="0"/>
                        <a:t> </a:t>
                      </a:r>
                      <a:r>
                        <a:rPr lang="ru-RU" sz="3200" dirty="0" err="1"/>
                        <a:t>ринків</a:t>
                      </a:r>
                      <a:r>
                        <a:rPr lang="ru-RU" sz="3200" dirty="0"/>
                        <a:t> (Китай, </a:t>
                      </a:r>
                      <a:r>
                        <a:rPr lang="ru-RU" sz="3200" dirty="0" err="1"/>
                        <a:t>Індія</a:t>
                      </a:r>
                      <a:r>
                        <a:rPr lang="ru-RU" sz="3200" dirty="0"/>
                        <a:t>, </a:t>
                      </a:r>
                      <a:r>
                        <a:rPr lang="ru-RU" sz="3200" dirty="0" err="1"/>
                        <a:t>Індонезія</a:t>
                      </a:r>
                      <a:r>
                        <a:rPr lang="ru-RU" sz="3200" dirty="0"/>
                        <a:t>, </a:t>
                      </a:r>
                      <a:r>
                        <a:rPr lang="ru-RU" sz="3200" dirty="0" err="1"/>
                        <a:t>В’єтнам</a:t>
                      </a:r>
                      <a:r>
                        <a:rPr lang="ru-RU" sz="3200" dirty="0"/>
                        <a:t>, </a:t>
                      </a:r>
                      <a:r>
                        <a:rPr lang="ru-RU" sz="3200" dirty="0" err="1"/>
                        <a:t>Єгипет</a:t>
                      </a:r>
                      <a:r>
                        <a:rPr lang="ru-RU" sz="3200" dirty="0"/>
                        <a:t>).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131541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411" y="4643828"/>
            <a:ext cx="2143125" cy="2133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3" b="15420"/>
          <a:stretch/>
        </p:blipFill>
        <p:spPr>
          <a:xfrm>
            <a:off x="104931" y="2417994"/>
            <a:ext cx="3563770" cy="20220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848" y="176073"/>
            <a:ext cx="2396152" cy="19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6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44875" flipH="1">
            <a:off x="9381609" y="83996"/>
            <a:ext cx="1737315" cy="307902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31923"/>
            <a:ext cx="10515600" cy="40803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b="0" dirty="0"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01794886"/>
              </p:ext>
            </p:extLst>
          </p:nvPr>
        </p:nvGraphicFramePr>
        <p:xfrm>
          <a:off x="294968" y="164892"/>
          <a:ext cx="11651226" cy="6565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Arrow: Left 3">
            <a:extLst>
              <a:ext uri="{FF2B5EF4-FFF2-40B4-BE49-F238E27FC236}">
                <a16:creationId xmlns="" xmlns:a16="http://schemas.microsoft.com/office/drawing/2014/main" id="{9D50CEE0-A358-45C2-A3A0-BDA6FA6F9C09}"/>
              </a:ext>
            </a:extLst>
          </p:cNvPr>
          <p:cNvSpPr/>
          <p:nvPr/>
        </p:nvSpPr>
        <p:spPr>
          <a:xfrm>
            <a:off x="3874440" y="545690"/>
            <a:ext cx="1149591" cy="554636"/>
          </a:xfrm>
          <a:prstGeom prst="leftArrow">
            <a:avLst>
              <a:gd name="adj1" fmla="val 37838"/>
              <a:gd name="adj2" fmla="val 68919"/>
            </a:avLst>
          </a:prstGeom>
          <a:solidFill>
            <a:srgbClr val="F7DB0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04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858" y="1"/>
            <a:ext cx="10515600" cy="993058"/>
          </a:xfrm>
        </p:spPr>
        <p:txBody>
          <a:bodyPr/>
          <a:lstStyle/>
          <a:p>
            <a:pPr algn="ctr"/>
            <a:r>
              <a:rPr lang="uk-UA" b="1" dirty="0"/>
              <a:t>Наші плани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0"/>
          <a:stretch/>
        </p:blipFill>
        <p:spPr>
          <a:xfrm>
            <a:off x="2393429" y="2305666"/>
            <a:ext cx="7405141" cy="45523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4854C6F9-5C21-4F6F-8657-B99AF9BB5AA3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869431"/>
          </a:xfrm>
          <a:prstGeom prst="rect">
            <a:avLst/>
          </a:prstGeom>
          <a:solidFill>
            <a:srgbClr val="438D4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>
                <a:ln w="28575">
                  <a:noFill/>
                </a:ln>
                <a:solidFill>
                  <a:srgbClr val="FFE9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Наші плани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993059"/>
            <a:ext cx="12192000" cy="5864940"/>
          </a:xfrm>
          <a:solidFill>
            <a:srgbClr val="FFFFFF">
              <a:alpha val="77000"/>
            </a:srgbClr>
          </a:solidFill>
          <a:effectLst>
            <a:softEdge rad="304800"/>
          </a:effectLst>
        </p:spPr>
        <p:txBody>
          <a:bodyPr>
            <a:noAutofit/>
          </a:bodyPr>
          <a:lstStyle/>
          <a:p>
            <a:pPr marL="719138" indent="-449263">
              <a:buSzPct val="150000"/>
              <a:buBlip>
                <a:blip r:embed="rId5"/>
              </a:buBlip>
            </a:pPr>
            <a:r>
              <a:rPr lang="ru-RU" sz="2400" dirty="0" err="1"/>
              <a:t>Продовження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над </a:t>
            </a:r>
            <a:r>
              <a:rPr lang="ru-RU" sz="2400" dirty="0" err="1"/>
              <a:t>вирішенням</a:t>
            </a:r>
            <a:r>
              <a:rPr lang="ru-RU" sz="2400" dirty="0"/>
              <a:t> </a:t>
            </a:r>
            <a:r>
              <a:rPr lang="ru-RU" sz="2400" dirty="0" err="1"/>
              <a:t>проблемних</a:t>
            </a:r>
            <a:r>
              <a:rPr lang="ru-RU" sz="2400" dirty="0"/>
              <a:t> </a:t>
            </a:r>
            <a:r>
              <a:rPr lang="ru-RU" sz="2400" dirty="0" err="1"/>
              <a:t>питань</a:t>
            </a:r>
            <a:r>
              <a:rPr lang="ru-RU" sz="2400" dirty="0"/>
              <a:t>,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засідань</a:t>
            </a:r>
            <a:r>
              <a:rPr lang="ru-RU" sz="2400" dirty="0"/>
              <a:t> </a:t>
            </a:r>
            <a:r>
              <a:rPr lang="ru-RU" sz="2400" dirty="0" err="1"/>
              <a:t>робочих</a:t>
            </a:r>
            <a:r>
              <a:rPr lang="ru-RU" sz="2400" dirty="0"/>
              <a:t> </a:t>
            </a:r>
            <a:r>
              <a:rPr lang="ru-RU" sz="2400" dirty="0" err="1"/>
              <a:t>груп</a:t>
            </a:r>
            <a:r>
              <a:rPr lang="ru-RU" sz="2400" dirty="0"/>
              <a:t> з </a:t>
            </a:r>
            <a:r>
              <a:rPr lang="ru-RU" sz="2400" dirty="0" err="1"/>
              <a:t>головних</a:t>
            </a:r>
            <a:r>
              <a:rPr lang="ru-RU" sz="2400" dirty="0"/>
              <a:t> </a:t>
            </a:r>
            <a:r>
              <a:rPr lang="ru-RU" sz="2400" dirty="0" err="1"/>
              <a:t>питань</a:t>
            </a:r>
            <a:r>
              <a:rPr lang="ru-RU" sz="2400" dirty="0"/>
              <a:t> </a:t>
            </a:r>
            <a:r>
              <a:rPr lang="ru-RU" sz="2400" dirty="0" err="1"/>
              <a:t>галузі</a:t>
            </a:r>
            <a:r>
              <a:rPr lang="ru-RU" sz="2400" dirty="0"/>
              <a:t> (</a:t>
            </a:r>
            <a:r>
              <a:rPr lang="ru-RU" sz="2400" dirty="0" err="1"/>
              <a:t>логістика</a:t>
            </a:r>
            <a:r>
              <a:rPr lang="ru-RU" sz="2400" dirty="0"/>
              <a:t>, </a:t>
            </a:r>
            <a:r>
              <a:rPr lang="ru-RU" sz="2400" dirty="0" err="1"/>
              <a:t>фітосанітарний</a:t>
            </a:r>
            <a:r>
              <a:rPr lang="ru-RU" sz="2400" dirty="0"/>
              <a:t> контроль і т.п.).</a:t>
            </a:r>
          </a:p>
          <a:p>
            <a:pPr marL="719138" indent="-449263">
              <a:buSzPct val="150000"/>
              <a:buBlip>
                <a:blip r:embed="rId5"/>
              </a:buBlip>
            </a:pPr>
            <a:r>
              <a:rPr lang="ru-RU" sz="2400" dirty="0" err="1"/>
              <a:t>Організація</a:t>
            </a:r>
            <a:r>
              <a:rPr lang="ru-RU" sz="2400" dirty="0"/>
              <a:t> </a:t>
            </a:r>
            <a:r>
              <a:rPr lang="ru-RU" sz="2400" dirty="0" err="1"/>
              <a:t>серії</a:t>
            </a:r>
            <a:r>
              <a:rPr lang="ru-RU" sz="2400" dirty="0"/>
              <a:t> </a:t>
            </a:r>
            <a:r>
              <a:rPr lang="ru-RU" sz="2400" dirty="0" err="1"/>
              <a:t>тренінгів</a:t>
            </a:r>
            <a:r>
              <a:rPr lang="ru-RU" sz="2400" dirty="0"/>
              <a:t> з </a:t>
            </a:r>
            <a:r>
              <a:rPr lang="ru-RU" sz="2400" dirty="0" err="1"/>
              <a:t>впровадження</a:t>
            </a:r>
            <a:r>
              <a:rPr lang="ru-RU" sz="2400" dirty="0"/>
              <a:t> </a:t>
            </a:r>
            <a:r>
              <a:rPr lang="en-US" sz="2400" dirty="0"/>
              <a:t>HACCP (ISO 22000).</a:t>
            </a:r>
          </a:p>
          <a:p>
            <a:pPr marL="719138" indent="-449263" fontAlgn="base">
              <a:buSzPct val="150000"/>
              <a:buBlip>
                <a:blip r:embed="rId5"/>
              </a:buBlip>
            </a:pPr>
            <a:r>
              <a:rPr lang="ru-RU" sz="2400" dirty="0" err="1"/>
              <a:t>Поглиблення</a:t>
            </a:r>
            <a:r>
              <a:rPr lang="ru-RU" sz="2400" dirty="0"/>
              <a:t> </a:t>
            </a:r>
            <a:r>
              <a:rPr lang="ru-RU" sz="2400" dirty="0" err="1"/>
              <a:t>співпраці</a:t>
            </a:r>
            <a:r>
              <a:rPr lang="ru-RU" sz="2400" dirty="0"/>
              <a:t> з </a:t>
            </a:r>
            <a:r>
              <a:rPr lang="ru-RU" sz="2400" dirty="0" err="1"/>
              <a:t>міжнародними</a:t>
            </a:r>
            <a:r>
              <a:rPr lang="ru-RU" sz="2400" dirty="0"/>
              <a:t> </a:t>
            </a:r>
            <a:r>
              <a:rPr lang="ru-RU" sz="2400" dirty="0" err="1"/>
              <a:t>організаціями</a:t>
            </a:r>
            <a:r>
              <a:rPr lang="ru-RU" sz="2400" dirty="0"/>
              <a:t>,  </a:t>
            </a:r>
            <a:r>
              <a:rPr lang="ru-RU" sz="2400" dirty="0" err="1"/>
              <a:t>галузевими</a:t>
            </a:r>
            <a:r>
              <a:rPr lang="ru-RU" sz="2400" dirty="0"/>
              <a:t> </a:t>
            </a:r>
            <a:r>
              <a:rPr lang="ru-RU" sz="2400" dirty="0" err="1"/>
              <a:t>бізнес</a:t>
            </a:r>
            <a:r>
              <a:rPr lang="ru-RU" sz="2400" dirty="0"/>
              <a:t> </a:t>
            </a:r>
            <a:r>
              <a:rPr lang="ru-RU" sz="2400" dirty="0" err="1"/>
              <a:t>асоціаціями</a:t>
            </a:r>
            <a:r>
              <a:rPr lang="ru-RU" sz="2400" dirty="0"/>
              <a:t> .</a:t>
            </a:r>
          </a:p>
          <a:p>
            <a:pPr marL="719138" indent="-449263" fontAlgn="base">
              <a:buSzPct val="150000"/>
              <a:buBlip>
                <a:blip r:embed="rId5"/>
              </a:buBlip>
            </a:pPr>
            <a:r>
              <a:rPr lang="ru-RU" sz="2400" dirty="0" err="1"/>
              <a:t>Співпраця</a:t>
            </a:r>
            <a:r>
              <a:rPr lang="ru-RU" sz="2400" dirty="0"/>
              <a:t> з органами </a:t>
            </a:r>
            <a:r>
              <a:rPr lang="ru-RU" sz="2400" dirty="0" err="1"/>
              <a:t>влади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покращення</a:t>
            </a:r>
            <a:r>
              <a:rPr lang="ru-RU" sz="2400" dirty="0"/>
              <a:t> </a:t>
            </a:r>
            <a:r>
              <a:rPr lang="ru-RU" sz="2400" dirty="0" err="1"/>
              <a:t>експортного</a:t>
            </a:r>
            <a:r>
              <a:rPr lang="ru-RU" sz="2400" dirty="0"/>
              <a:t> </a:t>
            </a:r>
            <a:r>
              <a:rPr lang="ru-RU" sz="2400" dirty="0" err="1"/>
              <a:t>потенціалу</a:t>
            </a:r>
            <a:r>
              <a:rPr lang="ru-RU" sz="2400" dirty="0"/>
              <a:t> та </a:t>
            </a:r>
            <a:r>
              <a:rPr lang="ru-RU" sz="2400" dirty="0" err="1"/>
              <a:t>іміджу</a:t>
            </a:r>
            <a:r>
              <a:rPr lang="ru-RU" sz="2400" dirty="0"/>
              <a:t> </a:t>
            </a:r>
            <a:r>
              <a:rPr lang="ru-RU" sz="2400" dirty="0" err="1"/>
              <a:t>аграрної</a:t>
            </a:r>
            <a:r>
              <a:rPr lang="ru-RU" sz="2400" dirty="0"/>
              <a:t> </a:t>
            </a:r>
            <a:r>
              <a:rPr lang="ru-RU" sz="2400" dirty="0" err="1"/>
              <a:t>галузі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у </a:t>
            </a:r>
            <a:r>
              <a:rPr lang="ru-RU" sz="2400" dirty="0" err="1"/>
              <a:t>світі</a:t>
            </a:r>
            <a:r>
              <a:rPr lang="ru-RU" sz="2400" dirty="0"/>
              <a:t>.</a:t>
            </a:r>
          </a:p>
          <a:p>
            <a:pPr marL="719138" indent="-449263" fontAlgn="base">
              <a:buSzPct val="150000"/>
              <a:buBlip>
                <a:blip r:embed="rId5"/>
              </a:buBlip>
            </a:pPr>
            <a:r>
              <a:rPr lang="ru-RU" sz="2400" dirty="0" err="1" smtClean="0"/>
              <a:t>Боротьба</a:t>
            </a:r>
            <a:r>
              <a:rPr lang="ru-RU" sz="2400" dirty="0" smtClean="0"/>
              <a:t> </a:t>
            </a:r>
            <a:r>
              <a:rPr lang="ru-RU" sz="2400" dirty="0"/>
              <a:t>з «</a:t>
            </a:r>
            <a:r>
              <a:rPr lang="ru-RU" sz="2400" dirty="0" err="1"/>
              <a:t>тіньовим</a:t>
            </a:r>
            <a:r>
              <a:rPr lang="ru-RU" sz="2400" dirty="0"/>
              <a:t>» ринком зерна.</a:t>
            </a:r>
          </a:p>
          <a:p>
            <a:pPr marL="719138" indent="-449263">
              <a:buSzPct val="150000"/>
              <a:buBlip>
                <a:blip r:embed="rId5"/>
              </a:buBlip>
            </a:pPr>
            <a:r>
              <a:rPr lang="ru-RU" sz="2400" dirty="0"/>
              <a:t>Робота </a:t>
            </a:r>
            <a:r>
              <a:rPr lang="ru-RU" sz="2400" dirty="0" err="1"/>
              <a:t>митниці</a:t>
            </a:r>
            <a:r>
              <a:rPr lang="ru-RU" sz="2400" dirty="0"/>
              <a:t> (</a:t>
            </a:r>
            <a:r>
              <a:rPr lang="ru-RU" sz="2400" dirty="0" err="1"/>
              <a:t>єдине</a:t>
            </a:r>
            <a:r>
              <a:rPr lang="ru-RU" sz="2400" dirty="0"/>
              <a:t> </a:t>
            </a:r>
            <a:r>
              <a:rPr lang="ru-RU" sz="2400" dirty="0" err="1"/>
              <a:t>вікно</a:t>
            </a:r>
            <a:r>
              <a:rPr lang="ru-RU" sz="2400" dirty="0"/>
              <a:t>).</a:t>
            </a:r>
          </a:p>
          <a:p>
            <a:pPr marL="719138" indent="-449263">
              <a:buSzPct val="150000"/>
              <a:buBlip>
                <a:blip r:embed="rId5"/>
              </a:buBlip>
            </a:pPr>
            <a:r>
              <a:rPr lang="ru-RU" sz="2400" dirty="0" err="1"/>
              <a:t>Відновлення</a:t>
            </a:r>
            <a:r>
              <a:rPr lang="ru-RU" sz="2400" dirty="0"/>
              <a:t> </a:t>
            </a:r>
            <a:r>
              <a:rPr lang="uk-UA" sz="2400" dirty="0"/>
              <a:t>постачання</a:t>
            </a:r>
            <a:r>
              <a:rPr lang="ru-RU" sz="2400" dirty="0"/>
              <a:t> у</a:t>
            </a:r>
            <a:r>
              <a:rPr lang="uk-UA" sz="2400" dirty="0" err="1"/>
              <a:t>країнської</a:t>
            </a:r>
            <a:r>
              <a:rPr lang="uk-UA" sz="2400" dirty="0"/>
              <a:t> пшениці до В'єтнаму.</a:t>
            </a:r>
          </a:p>
          <a:p>
            <a:pPr marL="719138" indent="-449263">
              <a:buSzPct val="150000"/>
              <a:buBlip>
                <a:blip r:embed="rId5"/>
              </a:buBlip>
            </a:pPr>
            <a:r>
              <a:rPr lang="uk-UA" sz="2400" dirty="0"/>
              <a:t>Розвиток міжнародних ринків збуту.</a:t>
            </a:r>
          </a:p>
          <a:p>
            <a:pPr marL="719138" indent="-449263">
              <a:buSzPct val="150000"/>
              <a:buBlip>
                <a:blip r:embed="rId5"/>
              </a:buBlip>
            </a:pPr>
            <a:r>
              <a:rPr lang="ru-RU" sz="2400" dirty="0" err="1"/>
              <a:t>Відшкодування</a:t>
            </a:r>
            <a:r>
              <a:rPr lang="ru-RU" sz="2400" dirty="0"/>
              <a:t> ПДВ.</a:t>
            </a:r>
            <a:endParaRPr lang="uk-UA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038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469591ED-DB76-43AB-924C-88158B1671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 l="-1096" t="-1842" r="-1050" b="-1996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739530" y="4001098"/>
            <a:ext cx="4306529" cy="2130169"/>
          </a:xfrm>
        </p:spPr>
        <p:txBody>
          <a:bodyPr/>
          <a:lstStyle/>
          <a:p>
            <a:pPr algn="l"/>
            <a:r>
              <a:rPr lang="ru-RU" dirty="0"/>
              <a:t>	</a:t>
            </a:r>
            <a:r>
              <a:rPr lang="en-US" dirty="0">
                <a:solidFill>
                  <a:srgbClr val="A8D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uga.ua</a:t>
            </a:r>
          </a:p>
          <a:p>
            <a:pPr algn="l"/>
            <a:r>
              <a:rPr lang="en-US" dirty="0">
                <a:solidFill>
                  <a:srgbClr val="A8D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inbox@uga.kiev.ua</a:t>
            </a:r>
          </a:p>
          <a:p>
            <a:pPr algn="l"/>
            <a:r>
              <a:rPr lang="uk-UA" sz="1800" dirty="0">
                <a:solidFill>
                  <a:srgbClr val="A8D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sz="1600" dirty="0">
                <a:solidFill>
                  <a:srgbClr val="A8D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ЗЕРНОВА АСОЦІАЦІЯ</a:t>
            </a:r>
          </a:p>
          <a:p>
            <a:pPr algn="l"/>
            <a:r>
              <a:rPr lang="uk-UA" sz="1600" dirty="0">
                <a:solidFill>
                  <a:srgbClr val="A8D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b="1" dirty="0">
                <a:solidFill>
                  <a:srgbClr val="A8D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sz="2000" dirty="0" err="1">
                <a:solidFill>
                  <a:srgbClr val="A8D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UkrGrain</a:t>
            </a:r>
            <a:endParaRPr lang="uk-UA" sz="2000" dirty="0">
              <a:solidFill>
                <a:srgbClr val="A8D1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sz="2000" dirty="0">
                <a:solidFill>
                  <a:srgbClr val="A8D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dirty="0">
                <a:solidFill>
                  <a:srgbClr val="A8D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t.me/</a:t>
            </a:r>
            <a:r>
              <a:rPr lang="en-US" sz="2000" dirty="0" err="1">
                <a:solidFill>
                  <a:srgbClr val="A8D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UGAua</a:t>
            </a:r>
            <a:endParaRPr lang="en-US" sz="2000" dirty="0">
              <a:solidFill>
                <a:srgbClr val="A8D1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01" y="4071874"/>
            <a:ext cx="327895" cy="3278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465" y="4499112"/>
            <a:ext cx="294969" cy="2949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0" y="4935160"/>
            <a:ext cx="291766" cy="2917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01" y="5298978"/>
            <a:ext cx="366995" cy="366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77" y="5762696"/>
            <a:ext cx="302342" cy="302342"/>
          </a:xfrm>
          <a:prstGeom prst="rect">
            <a:avLst/>
          </a:prstGeom>
        </p:spPr>
      </p:pic>
      <p:sp>
        <p:nvSpPr>
          <p:cNvPr id="17" name="object 8">
            <a:extLst>
              <a:ext uri="{FF2B5EF4-FFF2-40B4-BE49-F238E27FC236}">
                <a16:creationId xmlns="" xmlns:a16="http://schemas.microsoft.com/office/drawing/2014/main" id="{E9C97E6A-2416-43C4-9D95-1B287AE5ACED}"/>
              </a:ext>
            </a:extLst>
          </p:cNvPr>
          <p:cNvSpPr txBox="1">
            <a:spLocks/>
          </p:cNvSpPr>
          <p:nvPr/>
        </p:nvSpPr>
        <p:spPr>
          <a:xfrm>
            <a:off x="1348353" y="1511398"/>
            <a:ext cx="10983036" cy="1147946"/>
          </a:xfrm>
          <a:prstGeom prst="rect">
            <a:avLst/>
          </a:prstGeom>
        </p:spPr>
        <p:txBody>
          <a:bodyPr vert="horz" wrap="square" lIns="0" tIns="273244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33165">
              <a:lnSpc>
                <a:spcPts val="6765"/>
              </a:lnSpc>
            </a:pPr>
            <a:r>
              <a:rPr lang="uk-UA" sz="6000" b="1" i="1" spc="55" dirty="0">
                <a:solidFill>
                  <a:srgbClr val="A8D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Дякуємо за увагу</a:t>
            </a:r>
          </a:p>
        </p:txBody>
      </p:sp>
      <p:sp>
        <p:nvSpPr>
          <p:cNvPr id="18" name="object 9">
            <a:extLst>
              <a:ext uri="{FF2B5EF4-FFF2-40B4-BE49-F238E27FC236}">
                <a16:creationId xmlns="" xmlns:a16="http://schemas.microsoft.com/office/drawing/2014/main" id="{D0464333-D21B-4678-A4A0-DDE91278E1CA}"/>
              </a:ext>
            </a:extLst>
          </p:cNvPr>
          <p:cNvSpPr txBox="1"/>
          <p:nvPr/>
        </p:nvSpPr>
        <p:spPr>
          <a:xfrm>
            <a:off x="5846169" y="3336047"/>
            <a:ext cx="419989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35"/>
              </a:lnSpc>
            </a:pPr>
            <a:r>
              <a:rPr sz="2800" b="1" i="1" spc="50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U</a:t>
            </a:r>
            <a:r>
              <a:rPr sz="2800" b="1" i="1" spc="90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k</a:t>
            </a:r>
            <a:r>
              <a:rPr sz="2800" b="1" i="1" spc="55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r</a:t>
            </a:r>
            <a:r>
              <a:rPr sz="2800" b="1" i="1" spc="225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r>
              <a:rPr sz="2800" b="1" i="1" spc="30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i</a:t>
            </a:r>
            <a:r>
              <a:rPr sz="2800" b="1" i="1" spc="100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n</a:t>
            </a:r>
            <a:r>
              <a:rPr sz="2800" b="1" i="1" spc="65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i</a:t>
            </a:r>
            <a:r>
              <a:rPr sz="2800" b="1" i="1" spc="145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r>
              <a:rPr sz="2800" b="1" i="1" spc="125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n</a:t>
            </a:r>
            <a:r>
              <a:rPr sz="2800" b="1" i="1" spc="-40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i="1" spc="25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G</a:t>
            </a:r>
            <a:r>
              <a:rPr sz="2800" b="1" i="1" spc="55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r</a:t>
            </a:r>
            <a:r>
              <a:rPr sz="2800" b="1" i="1" spc="225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r>
              <a:rPr sz="2800" b="1" i="1" spc="30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i</a:t>
            </a:r>
            <a:r>
              <a:rPr sz="2800" b="1" i="1" spc="80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n</a:t>
            </a:r>
            <a:r>
              <a:rPr sz="2800" b="1" i="1" spc="-25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i="1" spc="-50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r>
              <a:rPr sz="2800" b="1" i="1" spc="-20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s</a:t>
            </a:r>
            <a:r>
              <a:rPr sz="2800" b="1" i="1" spc="20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s</a:t>
            </a:r>
            <a:r>
              <a:rPr sz="2800" b="1" i="1" spc="35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o</a:t>
            </a:r>
            <a:r>
              <a:rPr sz="2800" b="1" i="1" spc="70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ci</a:t>
            </a:r>
            <a:r>
              <a:rPr sz="2800" b="1" i="1" spc="114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r>
              <a:rPr sz="2800" b="1" i="1" spc="45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tio</a:t>
            </a:r>
            <a:r>
              <a:rPr sz="2800" b="1" i="1" spc="125" dirty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n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69999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223</Words>
  <Application>Microsoft Office PowerPoint</Application>
  <PresentationFormat>Широкоэкранный</PresentationFormat>
  <Paragraphs>50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Calibri (Body)</vt:lpstr>
      <vt:lpstr>Calibri Light</vt:lpstr>
      <vt:lpstr>Times New Roman</vt:lpstr>
      <vt:lpstr>Wingdings</vt:lpstr>
      <vt:lpstr>Тема Office</vt:lpstr>
      <vt:lpstr>Українська Зернова Асоціація</vt:lpstr>
      <vt:lpstr>Основна мета УЗА</vt:lpstr>
      <vt:lpstr>Презентация PowerPoint</vt:lpstr>
      <vt:lpstr>Презентация PowerPoint</vt:lpstr>
      <vt:lpstr>Презентация PowerPoint</vt:lpstr>
      <vt:lpstr>Наші плани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UGA</dc:creator>
  <cp:lastModifiedBy>Sergii</cp:lastModifiedBy>
  <cp:revision>74</cp:revision>
  <dcterms:created xsi:type="dcterms:W3CDTF">2018-03-12T10:15:12Z</dcterms:created>
  <dcterms:modified xsi:type="dcterms:W3CDTF">2018-03-27T12:27:54Z</dcterms:modified>
</cp:coreProperties>
</file>